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4"/>
  </p:sldMasterIdLst>
  <p:notesMasterIdLst>
    <p:notesMasterId r:id="rId63"/>
  </p:notesMasterIdLst>
  <p:handoutMasterIdLst>
    <p:handoutMasterId r:id="rId64"/>
  </p:handoutMasterIdLst>
  <p:sldIdLst>
    <p:sldId id="2112" r:id="rId5"/>
    <p:sldId id="2148" r:id="rId6"/>
    <p:sldId id="2244" r:id="rId7"/>
    <p:sldId id="2245" r:id="rId8"/>
    <p:sldId id="2246" r:id="rId9"/>
    <p:sldId id="2253" r:id="rId10"/>
    <p:sldId id="2254" r:id="rId11"/>
    <p:sldId id="2255" r:id="rId12"/>
    <p:sldId id="2256" r:id="rId13"/>
    <p:sldId id="2257" r:id="rId14"/>
    <p:sldId id="2258" r:id="rId15"/>
    <p:sldId id="2259" r:id="rId16"/>
    <p:sldId id="2261" r:id="rId17"/>
    <p:sldId id="2262" r:id="rId18"/>
    <p:sldId id="2263" r:id="rId19"/>
    <p:sldId id="2267" r:id="rId20"/>
    <p:sldId id="2266" r:id="rId21"/>
    <p:sldId id="2264" r:id="rId22"/>
    <p:sldId id="2268" r:id="rId23"/>
    <p:sldId id="2269" r:id="rId24"/>
    <p:sldId id="2292" r:id="rId25"/>
    <p:sldId id="2260" r:id="rId26"/>
    <p:sldId id="2271" r:id="rId27"/>
    <p:sldId id="2272" r:id="rId28"/>
    <p:sldId id="2273" r:id="rId29"/>
    <p:sldId id="2274" r:id="rId30"/>
    <p:sldId id="2275" r:id="rId31"/>
    <p:sldId id="2276" r:id="rId32"/>
    <p:sldId id="2277" r:id="rId33"/>
    <p:sldId id="2278" r:id="rId34"/>
    <p:sldId id="2223" r:id="rId35"/>
    <p:sldId id="2224" r:id="rId36"/>
    <p:sldId id="2249" r:id="rId37"/>
    <p:sldId id="2291" r:id="rId38"/>
    <p:sldId id="2248" r:id="rId39"/>
    <p:sldId id="2218" r:id="rId40"/>
    <p:sldId id="2219" r:id="rId41"/>
    <p:sldId id="2220" r:id="rId42"/>
    <p:sldId id="2221" r:id="rId43"/>
    <p:sldId id="2197" r:id="rId44"/>
    <p:sldId id="2238" r:id="rId45"/>
    <p:sldId id="2240" r:id="rId46"/>
    <p:sldId id="2241" r:id="rId47"/>
    <p:sldId id="2242" r:id="rId48"/>
    <p:sldId id="2243" r:id="rId49"/>
    <p:sldId id="2247" r:id="rId50"/>
    <p:sldId id="2237" r:id="rId51"/>
    <p:sldId id="2199" r:id="rId52"/>
    <p:sldId id="2280" r:id="rId53"/>
    <p:sldId id="2279" r:id="rId54"/>
    <p:sldId id="2198" r:id="rId55"/>
    <p:sldId id="2201" r:id="rId56"/>
    <p:sldId id="2283" r:id="rId57"/>
    <p:sldId id="2284" r:id="rId58"/>
    <p:sldId id="2285" r:id="rId59"/>
    <p:sldId id="2287" r:id="rId60"/>
    <p:sldId id="2289" r:id="rId61"/>
    <p:sldId id="2128"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CC4B714-CF09-1D4F-8557-026836CAAC25}">
          <p14:sldIdLst>
            <p14:sldId id="2112"/>
            <p14:sldId id="2148"/>
            <p14:sldId id="2244"/>
            <p14:sldId id="2245"/>
            <p14:sldId id="2246"/>
            <p14:sldId id="2253"/>
            <p14:sldId id="2254"/>
            <p14:sldId id="2255"/>
            <p14:sldId id="2256"/>
            <p14:sldId id="2257"/>
            <p14:sldId id="2258"/>
            <p14:sldId id="2259"/>
            <p14:sldId id="2261"/>
            <p14:sldId id="2262"/>
            <p14:sldId id="2263"/>
            <p14:sldId id="2267"/>
            <p14:sldId id="2266"/>
            <p14:sldId id="2264"/>
            <p14:sldId id="2268"/>
            <p14:sldId id="2269"/>
            <p14:sldId id="2292"/>
            <p14:sldId id="2260"/>
            <p14:sldId id="2271"/>
            <p14:sldId id="2272"/>
            <p14:sldId id="2273"/>
            <p14:sldId id="2274"/>
            <p14:sldId id="2275"/>
            <p14:sldId id="2276"/>
            <p14:sldId id="2277"/>
            <p14:sldId id="2278"/>
            <p14:sldId id="2223"/>
            <p14:sldId id="2224"/>
            <p14:sldId id="2249"/>
            <p14:sldId id="2291"/>
            <p14:sldId id="2248"/>
            <p14:sldId id="2218"/>
            <p14:sldId id="2219"/>
            <p14:sldId id="2220"/>
            <p14:sldId id="2221"/>
            <p14:sldId id="2197"/>
            <p14:sldId id="2238"/>
            <p14:sldId id="2240"/>
            <p14:sldId id="2241"/>
            <p14:sldId id="2242"/>
            <p14:sldId id="2243"/>
            <p14:sldId id="2247"/>
            <p14:sldId id="2237"/>
            <p14:sldId id="2199"/>
            <p14:sldId id="2280"/>
            <p14:sldId id="2279"/>
            <p14:sldId id="2198"/>
            <p14:sldId id="2201"/>
            <p14:sldId id="2283"/>
            <p14:sldId id="2284"/>
            <p14:sldId id="2285"/>
            <p14:sldId id="2287"/>
            <p14:sldId id="2289"/>
          </p14:sldIdLst>
        </p14:section>
        <p14:section name="Untitled Section" id="{905110B0-776C-48AA-81A1-CF2987F9009E}">
          <p14:sldIdLst/>
        </p14:section>
        <p14:section name="Main Content Slides" id="{1A22F92B-4816-4B47-BC91-189589120950}">
          <p14:sldIdLst/>
        </p14:section>
        <p14:section name="Divider Slides" id="{D255E154-F5F1-7149-8630-FB0EB740939B}">
          <p14:sldIdLst>
            <p14:sldId id="21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lbach, Chris (Cognizant)" initials="AC(" lastIdx="3" clrIdx="0">
    <p:extLst>
      <p:ext uri="{19B8F6BF-5375-455C-9EA6-DF929625EA0E}">
        <p15:presenceInfo xmlns:p15="http://schemas.microsoft.com/office/powerpoint/2012/main" userId="S-1-5-21-1178368992-402679808-390482200-2418934" providerId="AD"/>
      </p:ext>
    </p:extLst>
  </p:cmAuthor>
  <p:cmAuthor id="2" name="Holsinger, Sophie (Contractor)" initials="HS(" lastIdx="2" clrIdx="1">
    <p:extLst>
      <p:ext uri="{19B8F6BF-5375-455C-9EA6-DF929625EA0E}">
        <p15:presenceInfo xmlns:p15="http://schemas.microsoft.com/office/powerpoint/2012/main" userId="S::745207@cognizant.com::be76981d-d1d7-4226-a9d6-fb7fa2b10209" providerId="AD"/>
      </p:ext>
    </p:extLst>
  </p:cmAuthor>
  <p:cmAuthor id="3" name="Murugan, Visalam(Cognizant)" initials="MV" lastIdx="1" clrIdx="2">
    <p:extLst>
      <p:ext uri="{19B8F6BF-5375-455C-9EA6-DF929625EA0E}">
        <p15:presenceInfo xmlns:p15="http://schemas.microsoft.com/office/powerpoint/2012/main" userId="S-1-5-21-1178368992-402679808-390482200-1136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A0C40"/>
    <a:srgbClr val="328DFF"/>
    <a:srgbClr val="000063"/>
    <a:srgbClr val="00075F"/>
    <a:srgbClr val="00065E"/>
    <a:srgbClr val="050E48"/>
    <a:srgbClr val="221181"/>
    <a:srgbClr val="020B51"/>
    <a:srgbClr val="021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343" autoAdjust="0"/>
  </p:normalViewPr>
  <p:slideViewPr>
    <p:cSldViewPr snapToGrid="0">
      <p:cViewPr>
        <p:scale>
          <a:sx n="93" d="100"/>
          <a:sy n="93" d="100"/>
        </p:scale>
        <p:origin x="666" y="144"/>
      </p:cViewPr>
      <p:guideLst/>
    </p:cSldViewPr>
  </p:slideViewPr>
  <p:outlineViewPr>
    <p:cViewPr>
      <p:scale>
        <a:sx n="33" d="100"/>
        <a:sy n="33" d="100"/>
      </p:scale>
      <p:origin x="0" y="-18822"/>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p:cViewPr varScale="1">
        <p:scale>
          <a:sx n="121" d="100"/>
          <a:sy n="121" d="100"/>
        </p:scale>
        <p:origin x="390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hyperlink" Target="https://ss64.com/bash/" TargetMode="External"/><Relationship Id="rId1" Type="http://schemas.openxmlformats.org/officeDocument/2006/relationships/hyperlink" Target="https://en.wikipedia.org/wiki/Bash_(Unix_shell)"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ss64.com/bash/" TargetMode="External"/><Relationship Id="rId1" Type="http://schemas.openxmlformats.org/officeDocument/2006/relationships/hyperlink" Target="https://en.wikipedia.org/wiki/Bash_(Unix_shel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DDBE5-52F7-48CD-9B23-9DAC04C6C7C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95C1416-5D2B-44B4-A5E2-F604781BF62D}">
      <dgm:prSet phldrT="[Text]"/>
      <dgm:spPr/>
      <dgm:t>
        <a:bodyPr/>
        <a:lstStyle/>
        <a:p>
          <a:r>
            <a:rPr lang="en-US" dirty="0"/>
            <a:t>Git Bash</a:t>
          </a:r>
        </a:p>
      </dgm:t>
    </dgm:pt>
    <dgm:pt modelId="{6F3C22FA-F37A-47A4-AF7F-E76DF67F4857}" type="parTrans" cxnId="{54D856DA-30D5-4633-8ACB-7919E3B74648}">
      <dgm:prSet/>
      <dgm:spPr/>
      <dgm:t>
        <a:bodyPr/>
        <a:lstStyle/>
        <a:p>
          <a:endParaRPr lang="en-US"/>
        </a:p>
      </dgm:t>
    </dgm:pt>
    <dgm:pt modelId="{6756A9FB-8BA4-4AF2-BAD9-F5728664DB13}" type="sibTrans" cxnId="{54D856DA-30D5-4633-8ACB-7919E3B74648}">
      <dgm:prSet/>
      <dgm:spPr/>
      <dgm:t>
        <a:bodyPr/>
        <a:lstStyle/>
        <a:p>
          <a:endParaRPr lang="en-US"/>
        </a:p>
      </dgm:t>
    </dgm:pt>
    <dgm:pt modelId="{2918F518-0CEC-4996-A741-E23912DFB68C}">
      <dgm:prSet phldrT="[Text]"/>
      <dgm:spPr/>
      <dgm:t>
        <a:bodyPr/>
        <a:lstStyle/>
        <a:p>
          <a:r>
            <a:rPr lang="en-US" b="0" i="0" dirty="0"/>
            <a:t>Git Bash emulates a </a:t>
          </a:r>
          <a:r>
            <a:rPr lang="en-US" b="0" i="0" dirty="0">
              <a:hlinkClick xmlns:r="http://schemas.openxmlformats.org/officeDocument/2006/relationships" r:id="rId1"/>
            </a:rPr>
            <a:t>bash</a:t>
          </a:r>
          <a:r>
            <a:rPr lang="en-US" b="0" i="0" dirty="0"/>
            <a:t> environment on windows</a:t>
          </a:r>
          <a:endParaRPr lang="en-US" dirty="0"/>
        </a:p>
      </dgm:t>
    </dgm:pt>
    <dgm:pt modelId="{8A78F8A2-2883-4C91-A760-46B40D527E46}" type="parTrans" cxnId="{8DDE7490-56E4-4F8A-A4A5-64338119AF54}">
      <dgm:prSet/>
      <dgm:spPr/>
      <dgm:t>
        <a:bodyPr/>
        <a:lstStyle/>
        <a:p>
          <a:endParaRPr lang="en-US"/>
        </a:p>
      </dgm:t>
    </dgm:pt>
    <dgm:pt modelId="{88C88145-58C2-4B05-A1C6-94C74BD55130}" type="sibTrans" cxnId="{8DDE7490-56E4-4F8A-A4A5-64338119AF54}">
      <dgm:prSet/>
      <dgm:spPr/>
      <dgm:t>
        <a:bodyPr/>
        <a:lstStyle/>
        <a:p>
          <a:endParaRPr lang="en-US"/>
        </a:p>
      </dgm:t>
    </dgm:pt>
    <dgm:pt modelId="{DAC2356A-CF64-4BAD-AB79-86CBA43439D4}">
      <dgm:prSet phldrT="[Text]"/>
      <dgm:spPr/>
      <dgm:t>
        <a:bodyPr/>
        <a:lstStyle/>
        <a:p>
          <a:r>
            <a:rPr lang="en-US" b="0" i="0" dirty="0"/>
            <a:t>It lets you use all git features in command line plus most of </a:t>
          </a:r>
          <a:r>
            <a:rPr lang="en-US" b="0" i="0" dirty="0">
              <a:hlinkClick xmlns:r="http://schemas.openxmlformats.org/officeDocument/2006/relationships" r:id="rId2"/>
            </a:rPr>
            <a:t>standard </a:t>
          </a:r>
          <a:r>
            <a:rPr lang="en-US" b="0" i="0" dirty="0" err="1">
              <a:hlinkClick xmlns:r="http://schemas.openxmlformats.org/officeDocument/2006/relationships" r:id="rId2"/>
            </a:rPr>
            <a:t>unix</a:t>
          </a:r>
          <a:r>
            <a:rPr lang="en-US" b="0" i="0" dirty="0">
              <a:hlinkClick xmlns:r="http://schemas.openxmlformats.org/officeDocument/2006/relationships" r:id="rId2"/>
            </a:rPr>
            <a:t> commands</a:t>
          </a:r>
          <a:r>
            <a:rPr lang="en-US" b="0" i="0" dirty="0"/>
            <a:t>.</a:t>
          </a:r>
          <a:endParaRPr lang="en-US" dirty="0"/>
        </a:p>
      </dgm:t>
    </dgm:pt>
    <dgm:pt modelId="{2D7D5F62-7E90-4C8E-9D05-F006210D373F}" type="parTrans" cxnId="{D552A8AF-1B7D-4280-96DB-473FCD0BD2AD}">
      <dgm:prSet/>
      <dgm:spPr/>
      <dgm:t>
        <a:bodyPr/>
        <a:lstStyle/>
        <a:p>
          <a:endParaRPr lang="en-US"/>
        </a:p>
      </dgm:t>
    </dgm:pt>
    <dgm:pt modelId="{EE42E172-A1CE-4C50-B6E6-D6A555FF6568}" type="sibTrans" cxnId="{D552A8AF-1B7D-4280-96DB-473FCD0BD2AD}">
      <dgm:prSet/>
      <dgm:spPr/>
      <dgm:t>
        <a:bodyPr/>
        <a:lstStyle/>
        <a:p>
          <a:endParaRPr lang="en-US"/>
        </a:p>
      </dgm:t>
    </dgm:pt>
    <dgm:pt modelId="{DCE99CF8-4993-48F6-82AC-062844B46181}">
      <dgm:prSet phldrT="[Text]"/>
      <dgm:spPr/>
      <dgm:t>
        <a:bodyPr/>
        <a:lstStyle/>
        <a:p>
          <a:r>
            <a:rPr lang="en-US" dirty="0"/>
            <a:t>Git CMD</a:t>
          </a:r>
        </a:p>
      </dgm:t>
    </dgm:pt>
    <dgm:pt modelId="{28809868-5827-4B93-B14D-195BAEAE5ED4}" type="parTrans" cxnId="{A6D53825-8588-4981-86AD-98D69C0D63C7}">
      <dgm:prSet/>
      <dgm:spPr/>
      <dgm:t>
        <a:bodyPr/>
        <a:lstStyle/>
        <a:p>
          <a:endParaRPr lang="en-US"/>
        </a:p>
      </dgm:t>
    </dgm:pt>
    <dgm:pt modelId="{1A656512-7AFC-4246-B74B-249DC0C58B9A}" type="sibTrans" cxnId="{A6D53825-8588-4981-86AD-98D69C0D63C7}">
      <dgm:prSet/>
      <dgm:spPr/>
      <dgm:t>
        <a:bodyPr/>
        <a:lstStyle/>
        <a:p>
          <a:endParaRPr lang="en-US"/>
        </a:p>
      </dgm:t>
    </dgm:pt>
    <dgm:pt modelId="{96C83562-1BA5-4475-959C-77E033899E29}">
      <dgm:prSet phldrT="[Text]"/>
      <dgm:spPr/>
      <dgm:t>
        <a:bodyPr/>
        <a:lstStyle/>
        <a:p>
          <a:r>
            <a:rPr lang="en-US" b="0" i="0" dirty="0"/>
            <a:t>Its </a:t>
          </a:r>
          <a:r>
            <a:rPr lang="en-US" b="0" i="0" dirty="0" err="1"/>
            <a:t>ike</a:t>
          </a:r>
          <a:r>
            <a:rPr lang="en-US" b="0" i="0" dirty="0"/>
            <a:t> regular Windows command prompt with the  command</a:t>
          </a:r>
          <a:endParaRPr lang="en-US" dirty="0"/>
        </a:p>
      </dgm:t>
    </dgm:pt>
    <dgm:pt modelId="{FB69493B-EFF1-4697-92C6-B1531F52ED70}" type="parTrans" cxnId="{62A54604-2057-4EBE-B8DE-A312D1596FAF}">
      <dgm:prSet/>
      <dgm:spPr/>
      <dgm:t>
        <a:bodyPr/>
        <a:lstStyle/>
        <a:p>
          <a:endParaRPr lang="en-US"/>
        </a:p>
      </dgm:t>
    </dgm:pt>
    <dgm:pt modelId="{B8B61CE2-DE1B-488C-AC16-B0E73BD9494D}" type="sibTrans" cxnId="{62A54604-2057-4EBE-B8DE-A312D1596FAF}">
      <dgm:prSet/>
      <dgm:spPr/>
      <dgm:t>
        <a:bodyPr/>
        <a:lstStyle/>
        <a:p>
          <a:endParaRPr lang="en-US"/>
        </a:p>
      </dgm:t>
    </dgm:pt>
    <dgm:pt modelId="{65CAA49D-8DF2-447F-A1B7-ED1F5D9E3EDD}">
      <dgm:prSet phldrT="[Text]"/>
      <dgm:spPr/>
      <dgm:t>
        <a:bodyPr/>
        <a:lstStyle/>
        <a:p>
          <a:r>
            <a:rPr lang="en-US" b="0" i="0" dirty="0"/>
            <a:t>It lets you use all of Git features through command line. </a:t>
          </a:r>
          <a:endParaRPr lang="en-US" dirty="0"/>
        </a:p>
      </dgm:t>
    </dgm:pt>
    <dgm:pt modelId="{82BA8176-E462-44B5-9A49-156DA2DBD5BE}" type="parTrans" cxnId="{1701C010-00A1-40FB-B743-E336E51BDED1}">
      <dgm:prSet/>
      <dgm:spPr/>
      <dgm:t>
        <a:bodyPr/>
        <a:lstStyle/>
        <a:p>
          <a:endParaRPr lang="en-US"/>
        </a:p>
      </dgm:t>
    </dgm:pt>
    <dgm:pt modelId="{7AD58FF8-D1B0-481D-ABB1-18F3D2FB5B4D}" type="sibTrans" cxnId="{1701C010-00A1-40FB-B743-E336E51BDED1}">
      <dgm:prSet/>
      <dgm:spPr/>
      <dgm:t>
        <a:bodyPr/>
        <a:lstStyle/>
        <a:p>
          <a:endParaRPr lang="en-US"/>
        </a:p>
      </dgm:t>
    </dgm:pt>
    <dgm:pt modelId="{EE3DE5D1-2F04-4EC6-92E6-20E1FD374545}">
      <dgm:prSet phldrT="[Text]"/>
      <dgm:spPr/>
      <dgm:t>
        <a:bodyPr/>
        <a:lstStyle/>
        <a:p>
          <a:r>
            <a:rPr lang="en-US" dirty="0"/>
            <a:t>Git GUI</a:t>
          </a:r>
        </a:p>
      </dgm:t>
    </dgm:pt>
    <dgm:pt modelId="{021991D4-27D3-4C4D-8BAE-D68B6E05B763}" type="parTrans" cxnId="{A0C9F2BF-285D-41C7-8AA7-AC20C502C1EE}">
      <dgm:prSet/>
      <dgm:spPr/>
      <dgm:t>
        <a:bodyPr/>
        <a:lstStyle/>
        <a:p>
          <a:endParaRPr lang="en-US"/>
        </a:p>
      </dgm:t>
    </dgm:pt>
    <dgm:pt modelId="{15CD4232-C34A-42CA-BE40-42BF5B4C5CBD}" type="sibTrans" cxnId="{A0C9F2BF-285D-41C7-8AA7-AC20C502C1EE}">
      <dgm:prSet/>
      <dgm:spPr/>
      <dgm:t>
        <a:bodyPr/>
        <a:lstStyle/>
        <a:p>
          <a:endParaRPr lang="en-US"/>
        </a:p>
      </dgm:t>
    </dgm:pt>
    <dgm:pt modelId="{6A2902DF-6C88-4F90-9DAA-11C46A678202}">
      <dgm:prSet phldrT="[Text]"/>
      <dgm:spPr/>
      <dgm:t>
        <a:bodyPr/>
        <a:lstStyle/>
        <a:p>
          <a:r>
            <a:rPr lang="en-US" b="1" i="0" dirty="0"/>
            <a:t>G</a:t>
          </a:r>
          <a:r>
            <a:rPr lang="en-US" b="0" i="0" dirty="0"/>
            <a:t>raphical </a:t>
          </a:r>
          <a:r>
            <a:rPr lang="en-US" b="1" i="0" dirty="0"/>
            <a:t>U</a:t>
          </a:r>
          <a:r>
            <a:rPr lang="en-US" b="0" i="0" dirty="0"/>
            <a:t>ser </a:t>
          </a:r>
          <a:r>
            <a:rPr lang="en-US" b="1" i="0" dirty="0"/>
            <a:t>I</a:t>
          </a:r>
          <a:r>
            <a:rPr lang="en-US" b="0" i="0" dirty="0"/>
            <a:t>nterface letting you use Git without touching command line.</a:t>
          </a:r>
          <a:endParaRPr lang="en-US" dirty="0"/>
        </a:p>
      </dgm:t>
    </dgm:pt>
    <dgm:pt modelId="{F9092079-1FF8-4526-8093-0B13A72CDFC3}" type="parTrans" cxnId="{99C626D1-30C8-459A-9D7B-3EB81E17C827}">
      <dgm:prSet/>
      <dgm:spPr/>
      <dgm:t>
        <a:bodyPr/>
        <a:lstStyle/>
        <a:p>
          <a:endParaRPr lang="en-US"/>
        </a:p>
      </dgm:t>
    </dgm:pt>
    <dgm:pt modelId="{EE9ED0BD-B616-4F60-80BD-0D915709B94B}" type="sibTrans" cxnId="{99C626D1-30C8-459A-9D7B-3EB81E17C827}">
      <dgm:prSet/>
      <dgm:spPr/>
      <dgm:t>
        <a:bodyPr/>
        <a:lstStyle/>
        <a:p>
          <a:endParaRPr lang="en-US"/>
        </a:p>
      </dgm:t>
    </dgm:pt>
    <dgm:pt modelId="{7BFD5592-6D14-47B9-BCCC-5597D6241CFD}">
      <dgm:prSet phldrT="[Text]"/>
      <dgm:spPr/>
      <dgm:t>
        <a:bodyPr/>
        <a:lstStyle/>
        <a:p>
          <a:r>
            <a:rPr lang="en-US" b="0" i="0" dirty="0"/>
            <a:t>It is an alternative among other Git clients</a:t>
          </a:r>
          <a:endParaRPr lang="en-US" dirty="0"/>
        </a:p>
      </dgm:t>
    </dgm:pt>
    <dgm:pt modelId="{706F9DF5-2DA1-437E-B05C-A73CD7BB4BC6}" type="sibTrans" cxnId="{87657942-386D-4A73-9F0D-2213862D3229}">
      <dgm:prSet/>
      <dgm:spPr/>
      <dgm:t>
        <a:bodyPr/>
        <a:lstStyle/>
        <a:p>
          <a:endParaRPr lang="en-US"/>
        </a:p>
      </dgm:t>
    </dgm:pt>
    <dgm:pt modelId="{370EBA02-7AD2-4F84-996E-D9B1DF79288B}" type="parTrans" cxnId="{87657942-386D-4A73-9F0D-2213862D3229}">
      <dgm:prSet/>
      <dgm:spPr/>
      <dgm:t>
        <a:bodyPr/>
        <a:lstStyle/>
        <a:p>
          <a:endParaRPr lang="en-US"/>
        </a:p>
      </dgm:t>
    </dgm:pt>
    <dgm:pt modelId="{A8A0AF18-DA62-4F80-82CC-6E3C71C31C48}" type="pres">
      <dgm:prSet presAssocID="{3CFDDBE5-52F7-48CD-9B23-9DAC04C6C7CF}" presName="Name0" presStyleCnt="0">
        <dgm:presLayoutVars>
          <dgm:dir/>
          <dgm:animLvl val="lvl"/>
          <dgm:resizeHandles val="exact"/>
        </dgm:presLayoutVars>
      </dgm:prSet>
      <dgm:spPr/>
    </dgm:pt>
    <dgm:pt modelId="{16F201B8-6543-41B6-897B-AD4FF1DD945C}" type="pres">
      <dgm:prSet presAssocID="{995C1416-5D2B-44B4-A5E2-F604781BF62D}" presName="linNode" presStyleCnt="0"/>
      <dgm:spPr/>
    </dgm:pt>
    <dgm:pt modelId="{8879348A-F729-4ACC-87EA-1AB185E4DE35}" type="pres">
      <dgm:prSet presAssocID="{995C1416-5D2B-44B4-A5E2-F604781BF62D}" presName="parentText" presStyleLbl="node1" presStyleIdx="0" presStyleCnt="3">
        <dgm:presLayoutVars>
          <dgm:chMax val="1"/>
          <dgm:bulletEnabled val="1"/>
        </dgm:presLayoutVars>
      </dgm:prSet>
      <dgm:spPr/>
    </dgm:pt>
    <dgm:pt modelId="{E0968FEA-44CF-4EEC-9BBF-10C5FB7B487A}" type="pres">
      <dgm:prSet presAssocID="{995C1416-5D2B-44B4-A5E2-F604781BF62D}" presName="descendantText" presStyleLbl="alignAccFollowNode1" presStyleIdx="0" presStyleCnt="3">
        <dgm:presLayoutVars>
          <dgm:bulletEnabled val="1"/>
        </dgm:presLayoutVars>
      </dgm:prSet>
      <dgm:spPr/>
    </dgm:pt>
    <dgm:pt modelId="{CE2C7C40-4E6C-43FD-A4D8-33BBFC48B695}" type="pres">
      <dgm:prSet presAssocID="{6756A9FB-8BA4-4AF2-BAD9-F5728664DB13}" presName="sp" presStyleCnt="0"/>
      <dgm:spPr/>
    </dgm:pt>
    <dgm:pt modelId="{1DEC16BA-D52E-48C7-91DF-DDF82B0723B0}" type="pres">
      <dgm:prSet presAssocID="{DCE99CF8-4993-48F6-82AC-062844B46181}" presName="linNode" presStyleCnt="0"/>
      <dgm:spPr/>
    </dgm:pt>
    <dgm:pt modelId="{DAE318C5-0144-4F0E-9DBF-268B2788327D}" type="pres">
      <dgm:prSet presAssocID="{DCE99CF8-4993-48F6-82AC-062844B46181}" presName="parentText" presStyleLbl="node1" presStyleIdx="1" presStyleCnt="3">
        <dgm:presLayoutVars>
          <dgm:chMax val="1"/>
          <dgm:bulletEnabled val="1"/>
        </dgm:presLayoutVars>
      </dgm:prSet>
      <dgm:spPr/>
    </dgm:pt>
    <dgm:pt modelId="{FE52BE8F-C2DD-42BF-9ADC-5B40612AAB56}" type="pres">
      <dgm:prSet presAssocID="{DCE99CF8-4993-48F6-82AC-062844B46181}" presName="descendantText" presStyleLbl="alignAccFollowNode1" presStyleIdx="1" presStyleCnt="3">
        <dgm:presLayoutVars>
          <dgm:bulletEnabled val="1"/>
        </dgm:presLayoutVars>
      </dgm:prSet>
      <dgm:spPr/>
    </dgm:pt>
    <dgm:pt modelId="{F664781A-1BBC-4683-AB9B-6C4F12E2898B}" type="pres">
      <dgm:prSet presAssocID="{1A656512-7AFC-4246-B74B-249DC0C58B9A}" presName="sp" presStyleCnt="0"/>
      <dgm:spPr/>
    </dgm:pt>
    <dgm:pt modelId="{CB248C2D-4DB6-413D-9180-3B676375E8E9}" type="pres">
      <dgm:prSet presAssocID="{EE3DE5D1-2F04-4EC6-92E6-20E1FD374545}" presName="linNode" presStyleCnt="0"/>
      <dgm:spPr/>
    </dgm:pt>
    <dgm:pt modelId="{2CE13C81-58F2-4F1B-8C2A-1CF6DCD42F6E}" type="pres">
      <dgm:prSet presAssocID="{EE3DE5D1-2F04-4EC6-92E6-20E1FD374545}" presName="parentText" presStyleLbl="node1" presStyleIdx="2" presStyleCnt="3">
        <dgm:presLayoutVars>
          <dgm:chMax val="1"/>
          <dgm:bulletEnabled val="1"/>
        </dgm:presLayoutVars>
      </dgm:prSet>
      <dgm:spPr/>
    </dgm:pt>
    <dgm:pt modelId="{E80C8072-5A62-4AB5-B4CE-8E74D2312835}" type="pres">
      <dgm:prSet presAssocID="{EE3DE5D1-2F04-4EC6-92E6-20E1FD374545}" presName="descendantText" presStyleLbl="alignAccFollowNode1" presStyleIdx="2" presStyleCnt="3">
        <dgm:presLayoutVars>
          <dgm:bulletEnabled val="1"/>
        </dgm:presLayoutVars>
      </dgm:prSet>
      <dgm:spPr/>
    </dgm:pt>
  </dgm:ptLst>
  <dgm:cxnLst>
    <dgm:cxn modelId="{62A54604-2057-4EBE-B8DE-A312D1596FAF}" srcId="{DCE99CF8-4993-48F6-82AC-062844B46181}" destId="{96C83562-1BA5-4475-959C-77E033899E29}" srcOrd="0" destOrd="0" parTransId="{FB69493B-EFF1-4697-92C6-B1531F52ED70}" sibTransId="{B8B61CE2-DE1B-488C-AC16-B0E73BD9494D}"/>
    <dgm:cxn modelId="{BF40150A-0371-4E74-9A77-3C42ADA0AFC8}" type="presOf" srcId="{6A2902DF-6C88-4F90-9DAA-11C46A678202}" destId="{E80C8072-5A62-4AB5-B4CE-8E74D2312835}" srcOrd="0" destOrd="0" presId="urn:microsoft.com/office/officeart/2005/8/layout/vList5"/>
    <dgm:cxn modelId="{1701C010-00A1-40FB-B743-E336E51BDED1}" srcId="{DCE99CF8-4993-48F6-82AC-062844B46181}" destId="{65CAA49D-8DF2-447F-A1B7-ED1F5D9E3EDD}" srcOrd="1" destOrd="0" parTransId="{82BA8176-E462-44B5-9A49-156DA2DBD5BE}" sibTransId="{7AD58FF8-D1B0-481D-ABB1-18F3D2FB5B4D}"/>
    <dgm:cxn modelId="{A6D53825-8588-4981-86AD-98D69C0D63C7}" srcId="{3CFDDBE5-52F7-48CD-9B23-9DAC04C6C7CF}" destId="{DCE99CF8-4993-48F6-82AC-062844B46181}" srcOrd="1" destOrd="0" parTransId="{28809868-5827-4B93-B14D-195BAEAE5ED4}" sibTransId="{1A656512-7AFC-4246-B74B-249DC0C58B9A}"/>
    <dgm:cxn modelId="{7778D63B-A445-4B33-8420-5C10B590CB5C}" type="presOf" srcId="{DCE99CF8-4993-48F6-82AC-062844B46181}" destId="{DAE318C5-0144-4F0E-9DBF-268B2788327D}" srcOrd="0" destOrd="0" presId="urn:microsoft.com/office/officeart/2005/8/layout/vList5"/>
    <dgm:cxn modelId="{87657942-386D-4A73-9F0D-2213862D3229}" srcId="{EE3DE5D1-2F04-4EC6-92E6-20E1FD374545}" destId="{7BFD5592-6D14-47B9-BCCC-5597D6241CFD}" srcOrd="1" destOrd="0" parTransId="{370EBA02-7AD2-4F84-996E-D9B1DF79288B}" sibTransId="{706F9DF5-2DA1-437E-B05C-A73CD7BB4BC6}"/>
    <dgm:cxn modelId="{6B098D50-0E3B-4433-A5AC-314E35676FA1}" type="presOf" srcId="{7BFD5592-6D14-47B9-BCCC-5597D6241CFD}" destId="{E80C8072-5A62-4AB5-B4CE-8E74D2312835}" srcOrd="0" destOrd="1" presId="urn:microsoft.com/office/officeart/2005/8/layout/vList5"/>
    <dgm:cxn modelId="{FBB2858C-A654-4507-9EA9-0FC44E8EBF97}" type="presOf" srcId="{65CAA49D-8DF2-447F-A1B7-ED1F5D9E3EDD}" destId="{FE52BE8F-C2DD-42BF-9ADC-5B40612AAB56}" srcOrd="0" destOrd="1" presId="urn:microsoft.com/office/officeart/2005/8/layout/vList5"/>
    <dgm:cxn modelId="{8DDE7490-56E4-4F8A-A4A5-64338119AF54}" srcId="{995C1416-5D2B-44B4-A5E2-F604781BF62D}" destId="{2918F518-0CEC-4996-A741-E23912DFB68C}" srcOrd="0" destOrd="0" parTransId="{8A78F8A2-2883-4C91-A760-46B40D527E46}" sibTransId="{88C88145-58C2-4B05-A1C6-94C74BD55130}"/>
    <dgm:cxn modelId="{FF3E6598-6F76-4353-8C59-1A67D7B0B9D5}" type="presOf" srcId="{DAC2356A-CF64-4BAD-AB79-86CBA43439D4}" destId="{E0968FEA-44CF-4EEC-9BBF-10C5FB7B487A}" srcOrd="0" destOrd="1" presId="urn:microsoft.com/office/officeart/2005/8/layout/vList5"/>
    <dgm:cxn modelId="{A31D0D9D-D931-4AB9-9094-3F43639B62F6}" type="presOf" srcId="{96C83562-1BA5-4475-959C-77E033899E29}" destId="{FE52BE8F-C2DD-42BF-9ADC-5B40612AAB56}" srcOrd="0" destOrd="0" presId="urn:microsoft.com/office/officeart/2005/8/layout/vList5"/>
    <dgm:cxn modelId="{D552A8AF-1B7D-4280-96DB-473FCD0BD2AD}" srcId="{995C1416-5D2B-44B4-A5E2-F604781BF62D}" destId="{DAC2356A-CF64-4BAD-AB79-86CBA43439D4}" srcOrd="1" destOrd="0" parTransId="{2D7D5F62-7E90-4C8E-9D05-F006210D373F}" sibTransId="{EE42E172-A1CE-4C50-B6E6-D6A555FF6568}"/>
    <dgm:cxn modelId="{AE4B82BA-43C4-428E-9342-CA7F4F81292C}" type="presOf" srcId="{2918F518-0CEC-4996-A741-E23912DFB68C}" destId="{E0968FEA-44CF-4EEC-9BBF-10C5FB7B487A}" srcOrd="0" destOrd="0" presId="urn:microsoft.com/office/officeart/2005/8/layout/vList5"/>
    <dgm:cxn modelId="{A0C9F2BF-285D-41C7-8AA7-AC20C502C1EE}" srcId="{3CFDDBE5-52F7-48CD-9B23-9DAC04C6C7CF}" destId="{EE3DE5D1-2F04-4EC6-92E6-20E1FD374545}" srcOrd="2" destOrd="0" parTransId="{021991D4-27D3-4C4D-8BAE-D68B6E05B763}" sibTransId="{15CD4232-C34A-42CA-BE40-42BF5B4C5CBD}"/>
    <dgm:cxn modelId="{99C626D1-30C8-459A-9D7B-3EB81E17C827}" srcId="{EE3DE5D1-2F04-4EC6-92E6-20E1FD374545}" destId="{6A2902DF-6C88-4F90-9DAA-11C46A678202}" srcOrd="0" destOrd="0" parTransId="{F9092079-1FF8-4526-8093-0B13A72CDFC3}" sibTransId="{EE9ED0BD-B616-4F60-80BD-0D915709B94B}"/>
    <dgm:cxn modelId="{54D856DA-30D5-4633-8ACB-7919E3B74648}" srcId="{3CFDDBE5-52F7-48CD-9B23-9DAC04C6C7CF}" destId="{995C1416-5D2B-44B4-A5E2-F604781BF62D}" srcOrd="0" destOrd="0" parTransId="{6F3C22FA-F37A-47A4-AF7F-E76DF67F4857}" sibTransId="{6756A9FB-8BA4-4AF2-BAD9-F5728664DB13}"/>
    <dgm:cxn modelId="{5FFA25DE-E7EF-4644-AC4B-A5F0CCF6B9E7}" type="presOf" srcId="{995C1416-5D2B-44B4-A5E2-F604781BF62D}" destId="{8879348A-F729-4ACC-87EA-1AB185E4DE35}" srcOrd="0" destOrd="0" presId="urn:microsoft.com/office/officeart/2005/8/layout/vList5"/>
    <dgm:cxn modelId="{AF7516E0-E562-488A-AF7A-6A1EF5B23500}" type="presOf" srcId="{EE3DE5D1-2F04-4EC6-92E6-20E1FD374545}" destId="{2CE13C81-58F2-4F1B-8C2A-1CF6DCD42F6E}" srcOrd="0" destOrd="0" presId="urn:microsoft.com/office/officeart/2005/8/layout/vList5"/>
    <dgm:cxn modelId="{F2190EF5-415F-41EB-BC86-52AC61F1DFE2}" type="presOf" srcId="{3CFDDBE5-52F7-48CD-9B23-9DAC04C6C7CF}" destId="{A8A0AF18-DA62-4F80-82CC-6E3C71C31C48}" srcOrd="0" destOrd="0" presId="urn:microsoft.com/office/officeart/2005/8/layout/vList5"/>
    <dgm:cxn modelId="{3F26F76F-66B8-4D48-B22C-56D60EC0EC6D}" type="presParOf" srcId="{A8A0AF18-DA62-4F80-82CC-6E3C71C31C48}" destId="{16F201B8-6543-41B6-897B-AD4FF1DD945C}" srcOrd="0" destOrd="0" presId="urn:microsoft.com/office/officeart/2005/8/layout/vList5"/>
    <dgm:cxn modelId="{F1A082EA-A5F7-482A-AF5E-35D36823205E}" type="presParOf" srcId="{16F201B8-6543-41B6-897B-AD4FF1DD945C}" destId="{8879348A-F729-4ACC-87EA-1AB185E4DE35}" srcOrd="0" destOrd="0" presId="urn:microsoft.com/office/officeart/2005/8/layout/vList5"/>
    <dgm:cxn modelId="{A18DF954-0524-4E0F-9960-FF513CF9463D}" type="presParOf" srcId="{16F201B8-6543-41B6-897B-AD4FF1DD945C}" destId="{E0968FEA-44CF-4EEC-9BBF-10C5FB7B487A}" srcOrd="1" destOrd="0" presId="urn:microsoft.com/office/officeart/2005/8/layout/vList5"/>
    <dgm:cxn modelId="{EFC68DD6-2E34-4C23-B9FF-F006B30B9D21}" type="presParOf" srcId="{A8A0AF18-DA62-4F80-82CC-6E3C71C31C48}" destId="{CE2C7C40-4E6C-43FD-A4D8-33BBFC48B695}" srcOrd="1" destOrd="0" presId="urn:microsoft.com/office/officeart/2005/8/layout/vList5"/>
    <dgm:cxn modelId="{9DA1ACB5-E123-4FAD-83B7-18E49E7E270F}" type="presParOf" srcId="{A8A0AF18-DA62-4F80-82CC-6E3C71C31C48}" destId="{1DEC16BA-D52E-48C7-91DF-DDF82B0723B0}" srcOrd="2" destOrd="0" presId="urn:microsoft.com/office/officeart/2005/8/layout/vList5"/>
    <dgm:cxn modelId="{39D48BAD-B636-4E2C-8A3A-725B666271D9}" type="presParOf" srcId="{1DEC16BA-D52E-48C7-91DF-DDF82B0723B0}" destId="{DAE318C5-0144-4F0E-9DBF-268B2788327D}" srcOrd="0" destOrd="0" presId="urn:microsoft.com/office/officeart/2005/8/layout/vList5"/>
    <dgm:cxn modelId="{DEC5C8D6-D403-4A56-BFA3-FECCA2527731}" type="presParOf" srcId="{1DEC16BA-D52E-48C7-91DF-DDF82B0723B0}" destId="{FE52BE8F-C2DD-42BF-9ADC-5B40612AAB56}" srcOrd="1" destOrd="0" presId="urn:microsoft.com/office/officeart/2005/8/layout/vList5"/>
    <dgm:cxn modelId="{7011F424-1B74-40C6-9D42-DB2E8E950A7C}" type="presParOf" srcId="{A8A0AF18-DA62-4F80-82CC-6E3C71C31C48}" destId="{F664781A-1BBC-4683-AB9B-6C4F12E2898B}" srcOrd="3" destOrd="0" presId="urn:microsoft.com/office/officeart/2005/8/layout/vList5"/>
    <dgm:cxn modelId="{2A7006B1-FFBC-441B-856C-8BE295E4C8F7}" type="presParOf" srcId="{A8A0AF18-DA62-4F80-82CC-6E3C71C31C48}" destId="{CB248C2D-4DB6-413D-9180-3B676375E8E9}" srcOrd="4" destOrd="0" presId="urn:microsoft.com/office/officeart/2005/8/layout/vList5"/>
    <dgm:cxn modelId="{EE3FB883-36BC-4F81-B62A-1D93690972D8}" type="presParOf" srcId="{CB248C2D-4DB6-413D-9180-3B676375E8E9}" destId="{2CE13C81-58F2-4F1B-8C2A-1CF6DCD42F6E}" srcOrd="0" destOrd="0" presId="urn:microsoft.com/office/officeart/2005/8/layout/vList5"/>
    <dgm:cxn modelId="{1A539319-3BC1-4BD7-9ED9-8B19B878CB5F}" type="presParOf" srcId="{CB248C2D-4DB6-413D-9180-3B676375E8E9}" destId="{E80C8072-5A62-4AB5-B4CE-8E74D231283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117BFE-5979-4385-ABFD-26FCFA1DAA6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C93FEA-245B-45E4-8F30-0DE895816E0B}">
      <dgm:prSet phldrT="[Text]" custT="1"/>
      <dgm:spPr/>
      <dgm:t>
        <a:bodyPr/>
        <a:lstStyle/>
        <a:p>
          <a:r>
            <a:rPr lang="en-US" sz="2800" dirty="0">
              <a:solidFill>
                <a:schemeClr val="accent1">
                  <a:lumMod val="75000"/>
                </a:schemeClr>
              </a:solidFill>
            </a:rPr>
            <a:t>GITGUI Use case</a:t>
          </a:r>
        </a:p>
      </dgm:t>
    </dgm:pt>
    <dgm:pt modelId="{854ABE2A-4880-40F7-AE7A-72EFFD57A3AF}" type="parTrans" cxnId="{D6B9BE0F-6974-490A-A340-59834AF9D9BE}">
      <dgm:prSet/>
      <dgm:spPr/>
      <dgm:t>
        <a:bodyPr/>
        <a:lstStyle/>
        <a:p>
          <a:endParaRPr lang="en-US">
            <a:solidFill>
              <a:schemeClr val="tx2">
                <a:lumMod val="60000"/>
                <a:lumOff val="40000"/>
              </a:schemeClr>
            </a:solidFill>
          </a:endParaRPr>
        </a:p>
      </dgm:t>
    </dgm:pt>
    <dgm:pt modelId="{856D2CF4-5FF6-4AA2-9521-F94B3ABA4832}" type="sibTrans" cxnId="{D6B9BE0F-6974-490A-A340-59834AF9D9BE}">
      <dgm:prSet/>
      <dgm:spPr/>
      <dgm:t>
        <a:bodyPr/>
        <a:lstStyle/>
        <a:p>
          <a:endParaRPr lang="en-US">
            <a:solidFill>
              <a:schemeClr val="tx2">
                <a:lumMod val="60000"/>
                <a:lumOff val="40000"/>
              </a:schemeClr>
            </a:solidFill>
          </a:endParaRPr>
        </a:p>
      </dgm:t>
    </dgm:pt>
    <dgm:pt modelId="{AC2057F6-BA19-4816-ADE4-1168D4E9D1CF}">
      <dgm:prSet phldrT="[Text]"/>
      <dgm:spPr/>
      <dgm:t>
        <a:bodyPr/>
        <a:lstStyle/>
        <a:p>
          <a:r>
            <a:rPr lang="en-US" dirty="0">
              <a:solidFill>
                <a:schemeClr val="accent1">
                  <a:lumMod val="75000"/>
                </a:schemeClr>
              </a:solidFill>
            </a:rPr>
            <a:t>Login to GITGUI</a:t>
          </a:r>
        </a:p>
      </dgm:t>
    </dgm:pt>
    <dgm:pt modelId="{0F3A4BE6-7D12-4D0F-B9D8-0F21A60B6534}" type="parTrans" cxnId="{5343E797-114A-475B-95E5-429DA19B0440}">
      <dgm:prSet/>
      <dgm:spPr/>
      <dgm:t>
        <a:bodyPr/>
        <a:lstStyle/>
        <a:p>
          <a:endParaRPr lang="en-US">
            <a:solidFill>
              <a:schemeClr val="tx2">
                <a:lumMod val="60000"/>
                <a:lumOff val="40000"/>
              </a:schemeClr>
            </a:solidFill>
          </a:endParaRPr>
        </a:p>
      </dgm:t>
    </dgm:pt>
    <dgm:pt modelId="{746174B8-941A-4E09-A231-7201D234AE07}" type="sibTrans" cxnId="{5343E797-114A-475B-95E5-429DA19B0440}">
      <dgm:prSet/>
      <dgm:spPr/>
      <dgm:t>
        <a:bodyPr/>
        <a:lstStyle/>
        <a:p>
          <a:endParaRPr lang="en-US">
            <a:solidFill>
              <a:schemeClr val="tx2">
                <a:lumMod val="60000"/>
                <a:lumOff val="40000"/>
              </a:schemeClr>
            </a:solidFill>
          </a:endParaRPr>
        </a:p>
      </dgm:t>
    </dgm:pt>
    <dgm:pt modelId="{4B22DF20-D8C6-4205-9727-88D19E92D9C2}">
      <dgm:prSet/>
      <dgm:spPr/>
      <dgm:t>
        <a:bodyPr/>
        <a:lstStyle/>
        <a:p>
          <a:r>
            <a:rPr lang="en-US" dirty="0">
              <a:solidFill>
                <a:schemeClr val="accent1">
                  <a:lumMod val="75000"/>
                </a:schemeClr>
              </a:solidFill>
            </a:rPr>
            <a:t>Create repository and provide the folder path</a:t>
          </a:r>
        </a:p>
      </dgm:t>
    </dgm:pt>
    <dgm:pt modelId="{F2B55B32-5ACA-4B00-A80B-7EC1EA74D105}" type="parTrans" cxnId="{FBC98D23-88D2-4AB4-9CE1-9016EC87B140}">
      <dgm:prSet/>
      <dgm:spPr/>
      <dgm:t>
        <a:bodyPr/>
        <a:lstStyle/>
        <a:p>
          <a:endParaRPr lang="en-US">
            <a:solidFill>
              <a:schemeClr val="tx2">
                <a:lumMod val="60000"/>
                <a:lumOff val="40000"/>
              </a:schemeClr>
            </a:solidFill>
          </a:endParaRPr>
        </a:p>
      </dgm:t>
    </dgm:pt>
    <dgm:pt modelId="{6E12A226-DAB5-4A81-99DD-DB88DB8C7601}" type="sibTrans" cxnId="{FBC98D23-88D2-4AB4-9CE1-9016EC87B140}">
      <dgm:prSet/>
      <dgm:spPr/>
      <dgm:t>
        <a:bodyPr/>
        <a:lstStyle/>
        <a:p>
          <a:endParaRPr lang="en-US">
            <a:solidFill>
              <a:schemeClr val="tx2">
                <a:lumMod val="60000"/>
                <a:lumOff val="40000"/>
              </a:schemeClr>
            </a:solidFill>
          </a:endParaRPr>
        </a:p>
      </dgm:t>
    </dgm:pt>
    <dgm:pt modelId="{88A532BD-B3C1-4EDD-A5E0-C50DAE92BD80}">
      <dgm:prSet/>
      <dgm:spPr/>
      <dgm:t>
        <a:bodyPr/>
        <a:lstStyle/>
        <a:p>
          <a:r>
            <a:rPr lang="en-US" dirty="0">
              <a:solidFill>
                <a:schemeClr val="accent1">
                  <a:lumMod val="75000"/>
                </a:schemeClr>
              </a:solidFill>
            </a:rPr>
            <a:t>Create the empty remote repo with same name</a:t>
          </a:r>
        </a:p>
      </dgm:t>
    </dgm:pt>
    <dgm:pt modelId="{89F4DD6C-CAEE-4EE0-B10B-7CCEF266C3BB}" type="parTrans" cxnId="{2116B555-96D0-4F57-B7BB-644862C03476}">
      <dgm:prSet/>
      <dgm:spPr/>
      <dgm:t>
        <a:bodyPr/>
        <a:lstStyle/>
        <a:p>
          <a:endParaRPr lang="en-US">
            <a:solidFill>
              <a:schemeClr val="tx2">
                <a:lumMod val="60000"/>
                <a:lumOff val="40000"/>
              </a:schemeClr>
            </a:solidFill>
          </a:endParaRPr>
        </a:p>
      </dgm:t>
    </dgm:pt>
    <dgm:pt modelId="{E509BBF2-69B5-472F-843A-33DBF4466CCB}" type="sibTrans" cxnId="{2116B555-96D0-4F57-B7BB-644862C03476}">
      <dgm:prSet/>
      <dgm:spPr/>
      <dgm:t>
        <a:bodyPr/>
        <a:lstStyle/>
        <a:p>
          <a:endParaRPr lang="en-US">
            <a:solidFill>
              <a:schemeClr val="tx2">
                <a:lumMod val="60000"/>
                <a:lumOff val="40000"/>
              </a:schemeClr>
            </a:solidFill>
          </a:endParaRPr>
        </a:p>
      </dgm:t>
    </dgm:pt>
    <dgm:pt modelId="{527B3C05-49AF-436A-813B-C3BAA3AD9170}">
      <dgm:prSet/>
      <dgm:spPr/>
      <dgm:t>
        <a:bodyPr/>
        <a:lstStyle/>
        <a:p>
          <a:r>
            <a:rPr lang="en-US" dirty="0">
              <a:solidFill>
                <a:schemeClr val="accent1">
                  <a:lumMod val="75000"/>
                </a:schemeClr>
              </a:solidFill>
            </a:rPr>
            <a:t>Add files in local folder, this is pointed to master folder by default</a:t>
          </a:r>
        </a:p>
      </dgm:t>
    </dgm:pt>
    <dgm:pt modelId="{F13A0828-CF0D-41B1-8768-FC48EE65D0F2}" type="parTrans" cxnId="{9FB3B293-B2A7-4112-9751-D4799A7AE09A}">
      <dgm:prSet/>
      <dgm:spPr/>
      <dgm:t>
        <a:bodyPr/>
        <a:lstStyle/>
        <a:p>
          <a:endParaRPr lang="en-US">
            <a:solidFill>
              <a:schemeClr val="tx2">
                <a:lumMod val="60000"/>
                <a:lumOff val="40000"/>
              </a:schemeClr>
            </a:solidFill>
          </a:endParaRPr>
        </a:p>
      </dgm:t>
    </dgm:pt>
    <dgm:pt modelId="{5C90413D-2678-433D-8F94-7B368B8AA7B5}" type="sibTrans" cxnId="{9FB3B293-B2A7-4112-9751-D4799A7AE09A}">
      <dgm:prSet/>
      <dgm:spPr/>
      <dgm:t>
        <a:bodyPr/>
        <a:lstStyle/>
        <a:p>
          <a:endParaRPr lang="en-US">
            <a:solidFill>
              <a:schemeClr val="tx2">
                <a:lumMod val="60000"/>
                <a:lumOff val="40000"/>
              </a:schemeClr>
            </a:solidFill>
          </a:endParaRPr>
        </a:p>
      </dgm:t>
    </dgm:pt>
    <dgm:pt modelId="{11971C49-A3F6-49E4-8D6A-D05E9E467CDE}">
      <dgm:prSet/>
      <dgm:spPr/>
      <dgm:t>
        <a:bodyPr/>
        <a:lstStyle/>
        <a:p>
          <a:r>
            <a:rPr lang="en-US" dirty="0">
              <a:solidFill>
                <a:schemeClr val="accent1">
                  <a:lumMod val="75000"/>
                </a:schemeClr>
              </a:solidFill>
            </a:rPr>
            <a:t>Once the file is added and it moved towards unstaged area and drag &amp; drop  the file to staged area and click on commit</a:t>
          </a:r>
        </a:p>
      </dgm:t>
    </dgm:pt>
    <dgm:pt modelId="{E226ED35-BE85-4B11-9ECB-04E111F4105D}" type="parTrans" cxnId="{AA534C1F-E7DC-438D-A1EA-C725CD39B2B6}">
      <dgm:prSet/>
      <dgm:spPr/>
      <dgm:t>
        <a:bodyPr/>
        <a:lstStyle/>
        <a:p>
          <a:endParaRPr lang="en-US">
            <a:solidFill>
              <a:schemeClr val="tx2">
                <a:lumMod val="60000"/>
                <a:lumOff val="40000"/>
              </a:schemeClr>
            </a:solidFill>
          </a:endParaRPr>
        </a:p>
      </dgm:t>
    </dgm:pt>
    <dgm:pt modelId="{D6BD76CC-F028-4538-9683-EAC266FDB46C}" type="sibTrans" cxnId="{AA534C1F-E7DC-438D-A1EA-C725CD39B2B6}">
      <dgm:prSet/>
      <dgm:spPr/>
      <dgm:t>
        <a:bodyPr/>
        <a:lstStyle/>
        <a:p>
          <a:endParaRPr lang="en-US">
            <a:solidFill>
              <a:schemeClr val="tx2">
                <a:lumMod val="60000"/>
                <a:lumOff val="40000"/>
              </a:schemeClr>
            </a:solidFill>
          </a:endParaRPr>
        </a:p>
      </dgm:t>
    </dgm:pt>
    <dgm:pt modelId="{22A67A2E-A08F-476C-A14E-69FD6475598A}">
      <dgm:prSet/>
      <dgm:spPr/>
      <dgm:t>
        <a:bodyPr/>
        <a:lstStyle/>
        <a:p>
          <a:r>
            <a:rPr lang="en-US" dirty="0">
              <a:solidFill>
                <a:schemeClr val="accent1">
                  <a:lumMod val="75000"/>
                </a:schemeClr>
              </a:solidFill>
            </a:rPr>
            <a:t>Add remote repository in GITGUI</a:t>
          </a:r>
        </a:p>
      </dgm:t>
    </dgm:pt>
    <dgm:pt modelId="{7724063E-3449-4C20-B957-51ED4987FF38}" type="parTrans" cxnId="{23666876-AB88-4D1C-B8D5-94CCBE45628B}">
      <dgm:prSet/>
      <dgm:spPr/>
      <dgm:t>
        <a:bodyPr/>
        <a:lstStyle/>
        <a:p>
          <a:endParaRPr lang="en-US">
            <a:solidFill>
              <a:schemeClr val="tx2">
                <a:lumMod val="60000"/>
                <a:lumOff val="40000"/>
              </a:schemeClr>
            </a:solidFill>
          </a:endParaRPr>
        </a:p>
      </dgm:t>
    </dgm:pt>
    <dgm:pt modelId="{084E1000-6642-4EDD-8EFC-CA4FC79347EC}" type="sibTrans" cxnId="{23666876-AB88-4D1C-B8D5-94CCBE45628B}">
      <dgm:prSet/>
      <dgm:spPr/>
      <dgm:t>
        <a:bodyPr/>
        <a:lstStyle/>
        <a:p>
          <a:endParaRPr lang="en-US">
            <a:solidFill>
              <a:schemeClr val="tx2">
                <a:lumMod val="60000"/>
                <a:lumOff val="40000"/>
              </a:schemeClr>
            </a:solidFill>
          </a:endParaRPr>
        </a:p>
      </dgm:t>
    </dgm:pt>
    <dgm:pt modelId="{07A70E58-FF71-45BF-A055-B027101E11D3}">
      <dgm:prSet/>
      <dgm:spPr/>
      <dgm:t>
        <a:bodyPr/>
        <a:lstStyle/>
        <a:p>
          <a:r>
            <a:rPr lang="en-US" dirty="0">
              <a:solidFill>
                <a:schemeClr val="accent1">
                  <a:lumMod val="75000"/>
                </a:schemeClr>
              </a:solidFill>
            </a:rPr>
            <a:t>Click on “push to origin” to make the changes updated on remote repo</a:t>
          </a:r>
        </a:p>
      </dgm:t>
    </dgm:pt>
    <dgm:pt modelId="{2C4209C7-4429-4E08-A6AC-48BB07C2FB95}" type="parTrans" cxnId="{4E4873F4-5D80-45B0-AEED-67B61DF38B5A}">
      <dgm:prSet/>
      <dgm:spPr/>
      <dgm:t>
        <a:bodyPr/>
        <a:lstStyle/>
        <a:p>
          <a:endParaRPr lang="en-US">
            <a:solidFill>
              <a:schemeClr val="tx2">
                <a:lumMod val="60000"/>
                <a:lumOff val="40000"/>
              </a:schemeClr>
            </a:solidFill>
          </a:endParaRPr>
        </a:p>
      </dgm:t>
    </dgm:pt>
    <dgm:pt modelId="{9A09E34F-0398-40FC-9246-7EE7934EB617}" type="sibTrans" cxnId="{4E4873F4-5D80-45B0-AEED-67B61DF38B5A}">
      <dgm:prSet/>
      <dgm:spPr/>
      <dgm:t>
        <a:bodyPr/>
        <a:lstStyle/>
        <a:p>
          <a:endParaRPr lang="en-US">
            <a:solidFill>
              <a:schemeClr val="tx2">
                <a:lumMod val="60000"/>
                <a:lumOff val="40000"/>
              </a:schemeClr>
            </a:solidFill>
          </a:endParaRPr>
        </a:p>
      </dgm:t>
    </dgm:pt>
    <dgm:pt modelId="{B0C6D8B7-7E16-4C33-8BB8-DF2BE33414E7}">
      <dgm:prSet/>
      <dgm:spPr/>
      <dgm:t>
        <a:bodyPr/>
        <a:lstStyle/>
        <a:p>
          <a:r>
            <a:rPr lang="en-US" dirty="0">
              <a:solidFill>
                <a:schemeClr val="accent1">
                  <a:lumMod val="75000"/>
                </a:schemeClr>
              </a:solidFill>
            </a:rPr>
            <a:t>Create a new branch in GITGUI</a:t>
          </a:r>
        </a:p>
      </dgm:t>
    </dgm:pt>
    <dgm:pt modelId="{4F626AD9-17E4-43BB-BFD3-77323E759D6D}" type="parTrans" cxnId="{443E2A53-7A52-49A7-8D4B-032D07FFC90A}">
      <dgm:prSet/>
      <dgm:spPr/>
      <dgm:t>
        <a:bodyPr/>
        <a:lstStyle/>
        <a:p>
          <a:endParaRPr lang="en-US">
            <a:solidFill>
              <a:schemeClr val="tx2">
                <a:lumMod val="60000"/>
                <a:lumOff val="40000"/>
              </a:schemeClr>
            </a:solidFill>
          </a:endParaRPr>
        </a:p>
      </dgm:t>
    </dgm:pt>
    <dgm:pt modelId="{49BB83C4-5A34-4CEB-8E65-C574BE2CDDD1}" type="sibTrans" cxnId="{443E2A53-7A52-49A7-8D4B-032D07FFC90A}">
      <dgm:prSet/>
      <dgm:spPr/>
      <dgm:t>
        <a:bodyPr/>
        <a:lstStyle/>
        <a:p>
          <a:endParaRPr lang="en-US">
            <a:solidFill>
              <a:schemeClr val="tx2">
                <a:lumMod val="60000"/>
                <a:lumOff val="40000"/>
              </a:schemeClr>
            </a:solidFill>
          </a:endParaRPr>
        </a:p>
      </dgm:t>
    </dgm:pt>
    <dgm:pt modelId="{4E4994F5-5998-4BC6-B508-F8163FD8D972}">
      <dgm:prSet/>
      <dgm:spPr/>
      <dgm:t>
        <a:bodyPr/>
        <a:lstStyle/>
        <a:p>
          <a:r>
            <a:rPr lang="en-US" dirty="0">
              <a:solidFill>
                <a:schemeClr val="accent1">
                  <a:lumMod val="75000"/>
                </a:schemeClr>
              </a:solidFill>
            </a:rPr>
            <a:t>Modify the existing files in local folder path and now the file is moved to unstaged area</a:t>
          </a:r>
        </a:p>
      </dgm:t>
    </dgm:pt>
    <dgm:pt modelId="{AC37C02D-7384-47F1-BBED-708A27ABE591}" type="parTrans" cxnId="{63DF89CE-6E40-45B5-A3CC-7C9D4260CDA2}">
      <dgm:prSet/>
      <dgm:spPr/>
      <dgm:t>
        <a:bodyPr/>
        <a:lstStyle/>
        <a:p>
          <a:endParaRPr lang="en-US">
            <a:solidFill>
              <a:schemeClr val="tx2">
                <a:lumMod val="60000"/>
                <a:lumOff val="40000"/>
              </a:schemeClr>
            </a:solidFill>
          </a:endParaRPr>
        </a:p>
      </dgm:t>
    </dgm:pt>
    <dgm:pt modelId="{CFB93340-BACC-4B65-AE02-E81F666894AF}" type="sibTrans" cxnId="{63DF89CE-6E40-45B5-A3CC-7C9D4260CDA2}">
      <dgm:prSet/>
      <dgm:spPr/>
      <dgm:t>
        <a:bodyPr/>
        <a:lstStyle/>
        <a:p>
          <a:endParaRPr lang="en-US">
            <a:solidFill>
              <a:schemeClr val="tx2">
                <a:lumMod val="60000"/>
                <a:lumOff val="40000"/>
              </a:schemeClr>
            </a:solidFill>
          </a:endParaRPr>
        </a:p>
      </dgm:t>
    </dgm:pt>
    <dgm:pt modelId="{3844A403-65CE-4D04-8A4C-FFD7BE09427D}">
      <dgm:prSet/>
      <dgm:spPr/>
      <dgm:t>
        <a:bodyPr/>
        <a:lstStyle/>
        <a:p>
          <a:r>
            <a:rPr lang="en-US" dirty="0">
              <a:solidFill>
                <a:schemeClr val="accent1">
                  <a:lumMod val="75000"/>
                </a:schemeClr>
              </a:solidFill>
            </a:rPr>
            <a:t>Drag &amp; drop  the file to staged area and click on commit</a:t>
          </a:r>
        </a:p>
      </dgm:t>
    </dgm:pt>
    <dgm:pt modelId="{49DB6EEB-4599-4B11-B0BE-997E642580DE}" type="parTrans" cxnId="{114A375D-9B65-459B-A3A5-A61382D3EFB3}">
      <dgm:prSet/>
      <dgm:spPr/>
      <dgm:t>
        <a:bodyPr/>
        <a:lstStyle/>
        <a:p>
          <a:endParaRPr lang="en-US">
            <a:solidFill>
              <a:schemeClr val="tx2">
                <a:lumMod val="60000"/>
                <a:lumOff val="40000"/>
              </a:schemeClr>
            </a:solidFill>
          </a:endParaRPr>
        </a:p>
      </dgm:t>
    </dgm:pt>
    <dgm:pt modelId="{79623C6D-8FEA-4D6D-9262-F61A305B0E8F}" type="sibTrans" cxnId="{114A375D-9B65-459B-A3A5-A61382D3EFB3}">
      <dgm:prSet/>
      <dgm:spPr/>
      <dgm:t>
        <a:bodyPr/>
        <a:lstStyle/>
        <a:p>
          <a:endParaRPr lang="en-US">
            <a:solidFill>
              <a:schemeClr val="tx2">
                <a:lumMod val="60000"/>
                <a:lumOff val="40000"/>
              </a:schemeClr>
            </a:solidFill>
          </a:endParaRPr>
        </a:p>
      </dgm:t>
    </dgm:pt>
    <dgm:pt modelId="{1F6D6CDB-D328-4737-9B51-8A1F937A3214}">
      <dgm:prSet/>
      <dgm:spPr/>
      <dgm:t>
        <a:bodyPr/>
        <a:lstStyle/>
        <a:p>
          <a:r>
            <a:rPr lang="en-US" dirty="0">
              <a:solidFill>
                <a:schemeClr val="accent1">
                  <a:lumMod val="75000"/>
                </a:schemeClr>
              </a:solidFill>
            </a:rPr>
            <a:t>Click on “push to origin” to make the changes updated on remote repo</a:t>
          </a:r>
        </a:p>
      </dgm:t>
    </dgm:pt>
    <dgm:pt modelId="{AD37509C-2DB8-4404-A341-995019D31C14}" type="parTrans" cxnId="{2160A5C1-4F3A-44BA-9EA3-384ED6E5B47D}">
      <dgm:prSet/>
      <dgm:spPr/>
      <dgm:t>
        <a:bodyPr/>
        <a:lstStyle/>
        <a:p>
          <a:endParaRPr lang="en-US">
            <a:solidFill>
              <a:schemeClr val="tx2">
                <a:lumMod val="60000"/>
                <a:lumOff val="40000"/>
              </a:schemeClr>
            </a:solidFill>
          </a:endParaRPr>
        </a:p>
      </dgm:t>
    </dgm:pt>
    <dgm:pt modelId="{DF85C031-1F39-41C2-BC95-17FEE65A02F5}" type="sibTrans" cxnId="{2160A5C1-4F3A-44BA-9EA3-384ED6E5B47D}">
      <dgm:prSet/>
      <dgm:spPr/>
      <dgm:t>
        <a:bodyPr/>
        <a:lstStyle/>
        <a:p>
          <a:endParaRPr lang="en-US">
            <a:solidFill>
              <a:schemeClr val="tx2">
                <a:lumMod val="60000"/>
                <a:lumOff val="40000"/>
              </a:schemeClr>
            </a:solidFill>
          </a:endParaRPr>
        </a:p>
      </dgm:t>
    </dgm:pt>
    <dgm:pt modelId="{036119A0-85C7-4FE0-90C2-593CFB5034B7}">
      <dgm:prSet/>
      <dgm:spPr/>
      <dgm:t>
        <a:bodyPr/>
        <a:lstStyle/>
        <a:p>
          <a:r>
            <a:rPr lang="en-US" dirty="0">
              <a:solidFill>
                <a:schemeClr val="accent1">
                  <a:lumMod val="75000"/>
                </a:schemeClr>
              </a:solidFill>
            </a:rPr>
            <a:t>Checkout master branch</a:t>
          </a:r>
        </a:p>
      </dgm:t>
    </dgm:pt>
    <dgm:pt modelId="{2EB4B3A1-7DFD-4844-AB99-306433B4C2A0}" type="parTrans" cxnId="{4762EAE8-8644-4F7B-8EED-5397748976AE}">
      <dgm:prSet/>
      <dgm:spPr/>
      <dgm:t>
        <a:bodyPr/>
        <a:lstStyle/>
        <a:p>
          <a:endParaRPr lang="en-US">
            <a:solidFill>
              <a:schemeClr val="tx2">
                <a:lumMod val="60000"/>
                <a:lumOff val="40000"/>
              </a:schemeClr>
            </a:solidFill>
          </a:endParaRPr>
        </a:p>
      </dgm:t>
    </dgm:pt>
    <dgm:pt modelId="{EC703DD1-E247-4AB5-8D6E-CA8888F0B80F}" type="sibTrans" cxnId="{4762EAE8-8644-4F7B-8EED-5397748976AE}">
      <dgm:prSet/>
      <dgm:spPr/>
      <dgm:t>
        <a:bodyPr/>
        <a:lstStyle/>
        <a:p>
          <a:endParaRPr lang="en-US">
            <a:solidFill>
              <a:schemeClr val="tx2">
                <a:lumMod val="60000"/>
                <a:lumOff val="40000"/>
              </a:schemeClr>
            </a:solidFill>
          </a:endParaRPr>
        </a:p>
      </dgm:t>
    </dgm:pt>
    <dgm:pt modelId="{C344680E-54D2-4544-9AB0-C70740565E60}">
      <dgm:prSet/>
      <dgm:spPr/>
      <dgm:t>
        <a:bodyPr/>
        <a:lstStyle/>
        <a:p>
          <a:r>
            <a:rPr lang="en-US" dirty="0">
              <a:solidFill>
                <a:schemeClr val="accent1">
                  <a:lumMod val="75000"/>
                </a:schemeClr>
              </a:solidFill>
            </a:rPr>
            <a:t>Merge new branch in to master branch and push the changes to Remote repo</a:t>
          </a:r>
        </a:p>
      </dgm:t>
    </dgm:pt>
    <dgm:pt modelId="{F47596B7-F04E-479F-9963-F13679CE2C4A}" type="parTrans" cxnId="{B28DC6DC-4BD9-4DBA-AF74-4E1BFC5AF4A7}">
      <dgm:prSet/>
      <dgm:spPr/>
      <dgm:t>
        <a:bodyPr/>
        <a:lstStyle/>
        <a:p>
          <a:endParaRPr lang="en-US">
            <a:solidFill>
              <a:schemeClr val="tx2">
                <a:lumMod val="60000"/>
                <a:lumOff val="40000"/>
              </a:schemeClr>
            </a:solidFill>
          </a:endParaRPr>
        </a:p>
      </dgm:t>
    </dgm:pt>
    <dgm:pt modelId="{E6152DCD-4B83-44A0-A6DD-2809E98ECF14}" type="sibTrans" cxnId="{B28DC6DC-4BD9-4DBA-AF74-4E1BFC5AF4A7}">
      <dgm:prSet/>
      <dgm:spPr/>
      <dgm:t>
        <a:bodyPr/>
        <a:lstStyle/>
        <a:p>
          <a:endParaRPr lang="en-US">
            <a:solidFill>
              <a:schemeClr val="tx2">
                <a:lumMod val="60000"/>
                <a:lumOff val="40000"/>
              </a:schemeClr>
            </a:solidFill>
          </a:endParaRPr>
        </a:p>
      </dgm:t>
    </dgm:pt>
    <dgm:pt modelId="{3F0C7F43-72EB-4437-9845-2DB2D523B4B4}">
      <dgm:prSet/>
      <dgm:spPr/>
      <dgm:t>
        <a:bodyPr/>
        <a:lstStyle/>
        <a:p>
          <a:r>
            <a:rPr lang="en-US" dirty="0">
              <a:solidFill>
                <a:schemeClr val="accent1">
                  <a:lumMod val="75000"/>
                </a:schemeClr>
              </a:solidFill>
            </a:rPr>
            <a:t>Delete child branch</a:t>
          </a:r>
        </a:p>
      </dgm:t>
    </dgm:pt>
    <dgm:pt modelId="{BF956AFA-B4F9-4AB2-9B68-492DE9158870}" type="parTrans" cxnId="{C22D2F9D-6D8C-4ADF-ADB1-B99520772705}">
      <dgm:prSet/>
      <dgm:spPr/>
      <dgm:t>
        <a:bodyPr/>
        <a:lstStyle/>
        <a:p>
          <a:endParaRPr lang="en-US">
            <a:solidFill>
              <a:schemeClr val="tx2">
                <a:lumMod val="60000"/>
                <a:lumOff val="40000"/>
              </a:schemeClr>
            </a:solidFill>
          </a:endParaRPr>
        </a:p>
      </dgm:t>
    </dgm:pt>
    <dgm:pt modelId="{86622648-5E5F-41A1-81EF-86918856D0A6}" type="sibTrans" cxnId="{C22D2F9D-6D8C-4ADF-ADB1-B99520772705}">
      <dgm:prSet/>
      <dgm:spPr/>
      <dgm:t>
        <a:bodyPr/>
        <a:lstStyle/>
        <a:p>
          <a:endParaRPr lang="en-US">
            <a:solidFill>
              <a:schemeClr val="tx2">
                <a:lumMod val="60000"/>
                <a:lumOff val="40000"/>
              </a:schemeClr>
            </a:solidFill>
          </a:endParaRPr>
        </a:p>
      </dgm:t>
    </dgm:pt>
    <dgm:pt modelId="{AE7824DA-2700-4BED-987A-A5896F8C8AEF}" type="pres">
      <dgm:prSet presAssocID="{B3117BFE-5979-4385-ABFD-26FCFA1DAA66}" presName="vert0" presStyleCnt="0">
        <dgm:presLayoutVars>
          <dgm:dir/>
          <dgm:animOne val="branch"/>
          <dgm:animLvl val="lvl"/>
        </dgm:presLayoutVars>
      </dgm:prSet>
      <dgm:spPr/>
    </dgm:pt>
    <dgm:pt modelId="{024133A7-690E-4F05-91BE-0863B6D7777E}" type="pres">
      <dgm:prSet presAssocID="{9DC93FEA-245B-45E4-8F30-0DE895816E0B}" presName="thickLine" presStyleLbl="alignNode1" presStyleIdx="0" presStyleCnt="1"/>
      <dgm:spPr/>
    </dgm:pt>
    <dgm:pt modelId="{650C3AC2-CC06-4AEC-8D4C-DAD8AA8D0391}" type="pres">
      <dgm:prSet presAssocID="{9DC93FEA-245B-45E4-8F30-0DE895816E0B}" presName="horz1" presStyleCnt="0"/>
      <dgm:spPr/>
    </dgm:pt>
    <dgm:pt modelId="{847CB0C1-08C6-4978-830A-6B208CD71F18}" type="pres">
      <dgm:prSet presAssocID="{9DC93FEA-245B-45E4-8F30-0DE895816E0B}" presName="tx1" presStyleLbl="revTx" presStyleIdx="0" presStyleCnt="15" custScaleX="121116"/>
      <dgm:spPr/>
    </dgm:pt>
    <dgm:pt modelId="{14E87113-418A-4047-9184-0A2ED180B89E}" type="pres">
      <dgm:prSet presAssocID="{9DC93FEA-245B-45E4-8F30-0DE895816E0B}" presName="vert1" presStyleCnt="0"/>
      <dgm:spPr/>
    </dgm:pt>
    <dgm:pt modelId="{7433D380-998B-46FF-8505-11A034E9D06E}" type="pres">
      <dgm:prSet presAssocID="{AC2057F6-BA19-4816-ADE4-1168D4E9D1CF}" presName="vertSpace2a" presStyleCnt="0"/>
      <dgm:spPr/>
    </dgm:pt>
    <dgm:pt modelId="{67747D0B-F8E7-4F40-AD01-5444B83BEE50}" type="pres">
      <dgm:prSet presAssocID="{AC2057F6-BA19-4816-ADE4-1168D4E9D1CF}" presName="horz2" presStyleCnt="0"/>
      <dgm:spPr/>
    </dgm:pt>
    <dgm:pt modelId="{2A27DB33-DF4D-4D71-B490-8498479DC174}" type="pres">
      <dgm:prSet presAssocID="{AC2057F6-BA19-4816-ADE4-1168D4E9D1CF}" presName="horzSpace2" presStyleCnt="0"/>
      <dgm:spPr/>
    </dgm:pt>
    <dgm:pt modelId="{4E78D605-198C-4EB2-8696-F30369694A18}" type="pres">
      <dgm:prSet presAssocID="{AC2057F6-BA19-4816-ADE4-1168D4E9D1CF}" presName="tx2" presStyleLbl="revTx" presStyleIdx="1" presStyleCnt="15"/>
      <dgm:spPr/>
    </dgm:pt>
    <dgm:pt modelId="{CBBFB9E5-98B7-4E1D-A1CD-C4C03F3F1FA0}" type="pres">
      <dgm:prSet presAssocID="{AC2057F6-BA19-4816-ADE4-1168D4E9D1CF}" presName="vert2" presStyleCnt="0"/>
      <dgm:spPr/>
    </dgm:pt>
    <dgm:pt modelId="{7E6ABE36-E851-49D2-8539-BF8E8C20D894}" type="pres">
      <dgm:prSet presAssocID="{AC2057F6-BA19-4816-ADE4-1168D4E9D1CF}" presName="thinLine2b" presStyleLbl="callout" presStyleIdx="0" presStyleCnt="14"/>
      <dgm:spPr/>
    </dgm:pt>
    <dgm:pt modelId="{A2E4B95B-3563-4DB6-88A2-689057D88470}" type="pres">
      <dgm:prSet presAssocID="{AC2057F6-BA19-4816-ADE4-1168D4E9D1CF}" presName="vertSpace2b" presStyleCnt="0"/>
      <dgm:spPr/>
    </dgm:pt>
    <dgm:pt modelId="{F3E85E79-B958-45FF-9051-FCA9102233F1}" type="pres">
      <dgm:prSet presAssocID="{4B22DF20-D8C6-4205-9727-88D19E92D9C2}" presName="horz2" presStyleCnt="0"/>
      <dgm:spPr/>
    </dgm:pt>
    <dgm:pt modelId="{EF981E53-EF06-4728-9702-576DF03A4CE3}" type="pres">
      <dgm:prSet presAssocID="{4B22DF20-D8C6-4205-9727-88D19E92D9C2}" presName="horzSpace2" presStyleCnt="0"/>
      <dgm:spPr/>
    </dgm:pt>
    <dgm:pt modelId="{B82BBFF7-2FF8-44E6-8A52-9C59D977E9B7}" type="pres">
      <dgm:prSet presAssocID="{4B22DF20-D8C6-4205-9727-88D19E92D9C2}" presName="tx2" presStyleLbl="revTx" presStyleIdx="2" presStyleCnt="15"/>
      <dgm:spPr/>
    </dgm:pt>
    <dgm:pt modelId="{1E35B767-4575-47F7-84B2-AB200EBD09BA}" type="pres">
      <dgm:prSet presAssocID="{4B22DF20-D8C6-4205-9727-88D19E92D9C2}" presName="vert2" presStyleCnt="0"/>
      <dgm:spPr/>
    </dgm:pt>
    <dgm:pt modelId="{656FF1A4-3F47-4674-9CF6-2B0AA375D5BA}" type="pres">
      <dgm:prSet presAssocID="{4B22DF20-D8C6-4205-9727-88D19E92D9C2}" presName="thinLine2b" presStyleLbl="callout" presStyleIdx="1" presStyleCnt="14"/>
      <dgm:spPr/>
    </dgm:pt>
    <dgm:pt modelId="{AC8C2BD3-31EF-4CFF-A464-96BAD50717B5}" type="pres">
      <dgm:prSet presAssocID="{4B22DF20-D8C6-4205-9727-88D19E92D9C2}" presName="vertSpace2b" presStyleCnt="0"/>
      <dgm:spPr/>
    </dgm:pt>
    <dgm:pt modelId="{272C919C-208F-4DDB-83B4-297F42880FDB}" type="pres">
      <dgm:prSet presAssocID="{88A532BD-B3C1-4EDD-A5E0-C50DAE92BD80}" presName="horz2" presStyleCnt="0"/>
      <dgm:spPr/>
    </dgm:pt>
    <dgm:pt modelId="{48075A51-241B-4A99-B0E9-650C3A1DB3C8}" type="pres">
      <dgm:prSet presAssocID="{88A532BD-B3C1-4EDD-A5E0-C50DAE92BD80}" presName="horzSpace2" presStyleCnt="0"/>
      <dgm:spPr/>
    </dgm:pt>
    <dgm:pt modelId="{3801CF6A-9122-4EDE-A489-2590D3490562}" type="pres">
      <dgm:prSet presAssocID="{88A532BD-B3C1-4EDD-A5E0-C50DAE92BD80}" presName="tx2" presStyleLbl="revTx" presStyleIdx="3" presStyleCnt="15"/>
      <dgm:spPr/>
    </dgm:pt>
    <dgm:pt modelId="{D97EF31C-1A1C-4A93-B1A0-7711FDC107CE}" type="pres">
      <dgm:prSet presAssocID="{88A532BD-B3C1-4EDD-A5E0-C50DAE92BD80}" presName="vert2" presStyleCnt="0"/>
      <dgm:spPr/>
    </dgm:pt>
    <dgm:pt modelId="{C414C367-A561-464A-B476-F21FD5793201}" type="pres">
      <dgm:prSet presAssocID="{88A532BD-B3C1-4EDD-A5E0-C50DAE92BD80}" presName="thinLine2b" presStyleLbl="callout" presStyleIdx="2" presStyleCnt="14"/>
      <dgm:spPr/>
    </dgm:pt>
    <dgm:pt modelId="{320BE37A-A876-428D-9642-CCFD8876C168}" type="pres">
      <dgm:prSet presAssocID="{88A532BD-B3C1-4EDD-A5E0-C50DAE92BD80}" presName="vertSpace2b" presStyleCnt="0"/>
      <dgm:spPr/>
    </dgm:pt>
    <dgm:pt modelId="{8A9440FC-88C8-4587-897A-90D4BB3FEA61}" type="pres">
      <dgm:prSet presAssocID="{527B3C05-49AF-436A-813B-C3BAA3AD9170}" presName="horz2" presStyleCnt="0"/>
      <dgm:spPr/>
    </dgm:pt>
    <dgm:pt modelId="{2784DCEB-B582-4841-97A4-AA4FA16DFADE}" type="pres">
      <dgm:prSet presAssocID="{527B3C05-49AF-436A-813B-C3BAA3AD9170}" presName="horzSpace2" presStyleCnt="0"/>
      <dgm:spPr/>
    </dgm:pt>
    <dgm:pt modelId="{1AC4F6FE-7FCA-4594-83C2-081B46E2A0FB}" type="pres">
      <dgm:prSet presAssocID="{527B3C05-49AF-436A-813B-C3BAA3AD9170}" presName="tx2" presStyleLbl="revTx" presStyleIdx="4" presStyleCnt="15"/>
      <dgm:spPr/>
    </dgm:pt>
    <dgm:pt modelId="{FB96CA1D-D408-498A-8410-3F5678D5C76E}" type="pres">
      <dgm:prSet presAssocID="{527B3C05-49AF-436A-813B-C3BAA3AD9170}" presName="vert2" presStyleCnt="0"/>
      <dgm:spPr/>
    </dgm:pt>
    <dgm:pt modelId="{9BAF83F2-6489-46FB-A287-BE4077918596}" type="pres">
      <dgm:prSet presAssocID="{527B3C05-49AF-436A-813B-C3BAA3AD9170}" presName="thinLine2b" presStyleLbl="callout" presStyleIdx="3" presStyleCnt="14"/>
      <dgm:spPr/>
    </dgm:pt>
    <dgm:pt modelId="{7747C0B0-026D-4E48-A3CE-A9F0637A70EC}" type="pres">
      <dgm:prSet presAssocID="{527B3C05-49AF-436A-813B-C3BAA3AD9170}" presName="vertSpace2b" presStyleCnt="0"/>
      <dgm:spPr/>
    </dgm:pt>
    <dgm:pt modelId="{BA058FB7-A11F-4355-95D1-67DC16328729}" type="pres">
      <dgm:prSet presAssocID="{11971C49-A3F6-49E4-8D6A-D05E9E467CDE}" presName="horz2" presStyleCnt="0"/>
      <dgm:spPr/>
    </dgm:pt>
    <dgm:pt modelId="{3039E956-F354-42F8-A78A-E95B3276D61A}" type="pres">
      <dgm:prSet presAssocID="{11971C49-A3F6-49E4-8D6A-D05E9E467CDE}" presName="horzSpace2" presStyleCnt="0"/>
      <dgm:spPr/>
    </dgm:pt>
    <dgm:pt modelId="{B8B064C6-D5F6-4229-AC99-9269045DE10A}" type="pres">
      <dgm:prSet presAssocID="{11971C49-A3F6-49E4-8D6A-D05E9E467CDE}" presName="tx2" presStyleLbl="revTx" presStyleIdx="5" presStyleCnt="15"/>
      <dgm:spPr/>
    </dgm:pt>
    <dgm:pt modelId="{1FFB210C-0CB3-4798-BAC0-608594B319CC}" type="pres">
      <dgm:prSet presAssocID="{11971C49-A3F6-49E4-8D6A-D05E9E467CDE}" presName="vert2" presStyleCnt="0"/>
      <dgm:spPr/>
    </dgm:pt>
    <dgm:pt modelId="{80ACFE2C-1300-4A08-9C33-886D96BA16FE}" type="pres">
      <dgm:prSet presAssocID="{11971C49-A3F6-49E4-8D6A-D05E9E467CDE}" presName="thinLine2b" presStyleLbl="callout" presStyleIdx="4" presStyleCnt="14"/>
      <dgm:spPr/>
    </dgm:pt>
    <dgm:pt modelId="{F9D713FE-7938-4846-B55D-BE4C5FE2ED37}" type="pres">
      <dgm:prSet presAssocID="{11971C49-A3F6-49E4-8D6A-D05E9E467CDE}" presName="vertSpace2b" presStyleCnt="0"/>
      <dgm:spPr/>
    </dgm:pt>
    <dgm:pt modelId="{8C55152B-EDFA-4B2A-AA51-2E077DFA49AE}" type="pres">
      <dgm:prSet presAssocID="{22A67A2E-A08F-476C-A14E-69FD6475598A}" presName="horz2" presStyleCnt="0"/>
      <dgm:spPr/>
    </dgm:pt>
    <dgm:pt modelId="{1A2F655D-43C3-4CC7-9AAC-FFA02EFEAE63}" type="pres">
      <dgm:prSet presAssocID="{22A67A2E-A08F-476C-A14E-69FD6475598A}" presName="horzSpace2" presStyleCnt="0"/>
      <dgm:spPr/>
    </dgm:pt>
    <dgm:pt modelId="{40985BB8-75BC-49B9-9347-29FC79F7EC47}" type="pres">
      <dgm:prSet presAssocID="{22A67A2E-A08F-476C-A14E-69FD6475598A}" presName="tx2" presStyleLbl="revTx" presStyleIdx="6" presStyleCnt="15"/>
      <dgm:spPr/>
    </dgm:pt>
    <dgm:pt modelId="{810D3B6D-BC95-4D8E-9D67-66842CCC2F5D}" type="pres">
      <dgm:prSet presAssocID="{22A67A2E-A08F-476C-A14E-69FD6475598A}" presName="vert2" presStyleCnt="0"/>
      <dgm:spPr/>
    </dgm:pt>
    <dgm:pt modelId="{550D67D5-1ED7-4CFD-906D-10CD3353B784}" type="pres">
      <dgm:prSet presAssocID="{22A67A2E-A08F-476C-A14E-69FD6475598A}" presName="thinLine2b" presStyleLbl="callout" presStyleIdx="5" presStyleCnt="14"/>
      <dgm:spPr/>
    </dgm:pt>
    <dgm:pt modelId="{37E37FA7-5B90-431E-98BE-7F3D74250B0F}" type="pres">
      <dgm:prSet presAssocID="{22A67A2E-A08F-476C-A14E-69FD6475598A}" presName="vertSpace2b" presStyleCnt="0"/>
      <dgm:spPr/>
    </dgm:pt>
    <dgm:pt modelId="{A5229BEB-F2A3-4E2A-9862-E1F0833A4C61}" type="pres">
      <dgm:prSet presAssocID="{07A70E58-FF71-45BF-A055-B027101E11D3}" presName="horz2" presStyleCnt="0"/>
      <dgm:spPr/>
    </dgm:pt>
    <dgm:pt modelId="{6AD90944-EC6C-4206-82A7-17F72EEB675F}" type="pres">
      <dgm:prSet presAssocID="{07A70E58-FF71-45BF-A055-B027101E11D3}" presName="horzSpace2" presStyleCnt="0"/>
      <dgm:spPr/>
    </dgm:pt>
    <dgm:pt modelId="{6762258E-E8F9-45EC-9537-DC4DE62D8CDC}" type="pres">
      <dgm:prSet presAssocID="{07A70E58-FF71-45BF-A055-B027101E11D3}" presName="tx2" presStyleLbl="revTx" presStyleIdx="7" presStyleCnt="15"/>
      <dgm:spPr/>
    </dgm:pt>
    <dgm:pt modelId="{69BBEBCD-A801-403F-9798-1ACD6E96CF4B}" type="pres">
      <dgm:prSet presAssocID="{07A70E58-FF71-45BF-A055-B027101E11D3}" presName="vert2" presStyleCnt="0"/>
      <dgm:spPr/>
    </dgm:pt>
    <dgm:pt modelId="{DFBDF47D-7028-40D2-9FBB-DD8EC9EA5FB3}" type="pres">
      <dgm:prSet presAssocID="{07A70E58-FF71-45BF-A055-B027101E11D3}" presName="thinLine2b" presStyleLbl="callout" presStyleIdx="6" presStyleCnt="14"/>
      <dgm:spPr/>
    </dgm:pt>
    <dgm:pt modelId="{CAA97E9B-7EE8-47B4-8212-A9669F898245}" type="pres">
      <dgm:prSet presAssocID="{07A70E58-FF71-45BF-A055-B027101E11D3}" presName="vertSpace2b" presStyleCnt="0"/>
      <dgm:spPr/>
    </dgm:pt>
    <dgm:pt modelId="{77C63E87-3F51-4F26-9F82-BC2054DB4FC6}" type="pres">
      <dgm:prSet presAssocID="{B0C6D8B7-7E16-4C33-8BB8-DF2BE33414E7}" presName="horz2" presStyleCnt="0"/>
      <dgm:spPr/>
    </dgm:pt>
    <dgm:pt modelId="{8C3A1C51-5F94-4391-B9E4-FE0274EA6077}" type="pres">
      <dgm:prSet presAssocID="{B0C6D8B7-7E16-4C33-8BB8-DF2BE33414E7}" presName="horzSpace2" presStyleCnt="0"/>
      <dgm:spPr/>
    </dgm:pt>
    <dgm:pt modelId="{B5B9230F-A5F6-43B9-9C31-4BF4FABB9BF1}" type="pres">
      <dgm:prSet presAssocID="{B0C6D8B7-7E16-4C33-8BB8-DF2BE33414E7}" presName="tx2" presStyleLbl="revTx" presStyleIdx="8" presStyleCnt="15"/>
      <dgm:spPr/>
    </dgm:pt>
    <dgm:pt modelId="{965D8364-028B-48F0-BFD7-707FFF9F3164}" type="pres">
      <dgm:prSet presAssocID="{B0C6D8B7-7E16-4C33-8BB8-DF2BE33414E7}" presName="vert2" presStyleCnt="0"/>
      <dgm:spPr/>
    </dgm:pt>
    <dgm:pt modelId="{B140FF94-1CB2-46AA-B7DD-782C7709F3D8}" type="pres">
      <dgm:prSet presAssocID="{B0C6D8B7-7E16-4C33-8BB8-DF2BE33414E7}" presName="thinLine2b" presStyleLbl="callout" presStyleIdx="7" presStyleCnt="14"/>
      <dgm:spPr/>
    </dgm:pt>
    <dgm:pt modelId="{D90CAF1E-65F3-42FD-B849-DA8B509B8EF0}" type="pres">
      <dgm:prSet presAssocID="{B0C6D8B7-7E16-4C33-8BB8-DF2BE33414E7}" presName="vertSpace2b" presStyleCnt="0"/>
      <dgm:spPr/>
    </dgm:pt>
    <dgm:pt modelId="{AC34EE11-DF7D-4863-958C-9A74B6710272}" type="pres">
      <dgm:prSet presAssocID="{4E4994F5-5998-4BC6-B508-F8163FD8D972}" presName="horz2" presStyleCnt="0"/>
      <dgm:spPr/>
    </dgm:pt>
    <dgm:pt modelId="{14AB3AAE-4CBB-4E54-8418-047EDE93D3AD}" type="pres">
      <dgm:prSet presAssocID="{4E4994F5-5998-4BC6-B508-F8163FD8D972}" presName="horzSpace2" presStyleCnt="0"/>
      <dgm:spPr/>
    </dgm:pt>
    <dgm:pt modelId="{1B1594DC-2040-4A51-8C82-A9CC73FB3F21}" type="pres">
      <dgm:prSet presAssocID="{4E4994F5-5998-4BC6-B508-F8163FD8D972}" presName="tx2" presStyleLbl="revTx" presStyleIdx="9" presStyleCnt="15"/>
      <dgm:spPr/>
    </dgm:pt>
    <dgm:pt modelId="{92A83ECF-DC89-42ED-939B-DFFA30E3DD04}" type="pres">
      <dgm:prSet presAssocID="{4E4994F5-5998-4BC6-B508-F8163FD8D972}" presName="vert2" presStyleCnt="0"/>
      <dgm:spPr/>
    </dgm:pt>
    <dgm:pt modelId="{97FF0EF8-A972-44A3-9DFC-D4FBD7F2D12E}" type="pres">
      <dgm:prSet presAssocID="{4E4994F5-5998-4BC6-B508-F8163FD8D972}" presName="thinLine2b" presStyleLbl="callout" presStyleIdx="8" presStyleCnt="14"/>
      <dgm:spPr/>
    </dgm:pt>
    <dgm:pt modelId="{3DC95377-A1BE-4C26-84D8-D00F813F557D}" type="pres">
      <dgm:prSet presAssocID="{4E4994F5-5998-4BC6-B508-F8163FD8D972}" presName="vertSpace2b" presStyleCnt="0"/>
      <dgm:spPr/>
    </dgm:pt>
    <dgm:pt modelId="{DF1F9C15-9284-42C7-A5A2-563B9D119472}" type="pres">
      <dgm:prSet presAssocID="{3844A403-65CE-4D04-8A4C-FFD7BE09427D}" presName="horz2" presStyleCnt="0"/>
      <dgm:spPr/>
    </dgm:pt>
    <dgm:pt modelId="{ED5C39DA-E698-4A82-8555-B938BBD0E751}" type="pres">
      <dgm:prSet presAssocID="{3844A403-65CE-4D04-8A4C-FFD7BE09427D}" presName="horzSpace2" presStyleCnt="0"/>
      <dgm:spPr/>
    </dgm:pt>
    <dgm:pt modelId="{BD7293B5-012B-4517-A503-3B89510A6BEE}" type="pres">
      <dgm:prSet presAssocID="{3844A403-65CE-4D04-8A4C-FFD7BE09427D}" presName="tx2" presStyleLbl="revTx" presStyleIdx="10" presStyleCnt="15"/>
      <dgm:spPr/>
    </dgm:pt>
    <dgm:pt modelId="{1E6C1D17-9BF3-4AB7-A85E-000E684034C6}" type="pres">
      <dgm:prSet presAssocID="{3844A403-65CE-4D04-8A4C-FFD7BE09427D}" presName="vert2" presStyleCnt="0"/>
      <dgm:spPr/>
    </dgm:pt>
    <dgm:pt modelId="{A7C9760C-5373-4709-A790-AE6BFF92741C}" type="pres">
      <dgm:prSet presAssocID="{3844A403-65CE-4D04-8A4C-FFD7BE09427D}" presName="thinLine2b" presStyleLbl="callout" presStyleIdx="9" presStyleCnt="14"/>
      <dgm:spPr/>
    </dgm:pt>
    <dgm:pt modelId="{472AA53E-E5B3-449E-A45C-36F845A16A55}" type="pres">
      <dgm:prSet presAssocID="{3844A403-65CE-4D04-8A4C-FFD7BE09427D}" presName="vertSpace2b" presStyleCnt="0"/>
      <dgm:spPr/>
    </dgm:pt>
    <dgm:pt modelId="{9347CC6A-B798-402D-9CFD-8AAC29B9F8F5}" type="pres">
      <dgm:prSet presAssocID="{1F6D6CDB-D328-4737-9B51-8A1F937A3214}" presName="horz2" presStyleCnt="0"/>
      <dgm:spPr/>
    </dgm:pt>
    <dgm:pt modelId="{C23B3938-823F-4ED6-B4FF-D3697A51E8CE}" type="pres">
      <dgm:prSet presAssocID="{1F6D6CDB-D328-4737-9B51-8A1F937A3214}" presName="horzSpace2" presStyleCnt="0"/>
      <dgm:spPr/>
    </dgm:pt>
    <dgm:pt modelId="{4E70B41D-4F66-442A-94B8-FDE73622031A}" type="pres">
      <dgm:prSet presAssocID="{1F6D6CDB-D328-4737-9B51-8A1F937A3214}" presName="tx2" presStyleLbl="revTx" presStyleIdx="11" presStyleCnt="15"/>
      <dgm:spPr/>
    </dgm:pt>
    <dgm:pt modelId="{E33E3F6E-1C3C-4106-A7AF-912CADDB66A7}" type="pres">
      <dgm:prSet presAssocID="{1F6D6CDB-D328-4737-9B51-8A1F937A3214}" presName="vert2" presStyleCnt="0"/>
      <dgm:spPr/>
    </dgm:pt>
    <dgm:pt modelId="{4400263C-20FC-47EA-8253-2D2564B6F894}" type="pres">
      <dgm:prSet presAssocID="{1F6D6CDB-D328-4737-9B51-8A1F937A3214}" presName="thinLine2b" presStyleLbl="callout" presStyleIdx="10" presStyleCnt="14"/>
      <dgm:spPr/>
    </dgm:pt>
    <dgm:pt modelId="{273662BF-6130-4FA6-A69B-4C75267F17ED}" type="pres">
      <dgm:prSet presAssocID="{1F6D6CDB-D328-4737-9B51-8A1F937A3214}" presName="vertSpace2b" presStyleCnt="0"/>
      <dgm:spPr/>
    </dgm:pt>
    <dgm:pt modelId="{7E8E21CC-DF16-48C7-8357-375FC8C360C8}" type="pres">
      <dgm:prSet presAssocID="{036119A0-85C7-4FE0-90C2-593CFB5034B7}" presName="horz2" presStyleCnt="0"/>
      <dgm:spPr/>
    </dgm:pt>
    <dgm:pt modelId="{A94BA01A-0F33-49DC-89D4-D6B2B4ECCA61}" type="pres">
      <dgm:prSet presAssocID="{036119A0-85C7-4FE0-90C2-593CFB5034B7}" presName="horzSpace2" presStyleCnt="0"/>
      <dgm:spPr/>
    </dgm:pt>
    <dgm:pt modelId="{996A8B25-6986-4D5D-8CD6-312224EBAEBF}" type="pres">
      <dgm:prSet presAssocID="{036119A0-85C7-4FE0-90C2-593CFB5034B7}" presName="tx2" presStyleLbl="revTx" presStyleIdx="12" presStyleCnt="15"/>
      <dgm:spPr/>
    </dgm:pt>
    <dgm:pt modelId="{E6077137-FA50-4537-B7BF-2CF6E985D83C}" type="pres">
      <dgm:prSet presAssocID="{036119A0-85C7-4FE0-90C2-593CFB5034B7}" presName="vert2" presStyleCnt="0"/>
      <dgm:spPr/>
    </dgm:pt>
    <dgm:pt modelId="{2C9ECDCC-815B-4949-9C7D-AC5F9AF18379}" type="pres">
      <dgm:prSet presAssocID="{036119A0-85C7-4FE0-90C2-593CFB5034B7}" presName="thinLine2b" presStyleLbl="callout" presStyleIdx="11" presStyleCnt="14"/>
      <dgm:spPr/>
    </dgm:pt>
    <dgm:pt modelId="{E7139504-89BC-4377-8180-92A015F8771F}" type="pres">
      <dgm:prSet presAssocID="{036119A0-85C7-4FE0-90C2-593CFB5034B7}" presName="vertSpace2b" presStyleCnt="0"/>
      <dgm:spPr/>
    </dgm:pt>
    <dgm:pt modelId="{9803B2FB-0ACB-4B21-AEC6-829C467DC30E}" type="pres">
      <dgm:prSet presAssocID="{C344680E-54D2-4544-9AB0-C70740565E60}" presName="horz2" presStyleCnt="0"/>
      <dgm:spPr/>
    </dgm:pt>
    <dgm:pt modelId="{B34D1EA6-34B1-42B6-9AE7-A707D5D83B37}" type="pres">
      <dgm:prSet presAssocID="{C344680E-54D2-4544-9AB0-C70740565E60}" presName="horzSpace2" presStyleCnt="0"/>
      <dgm:spPr/>
    </dgm:pt>
    <dgm:pt modelId="{CFB22DBB-2393-4704-917E-772F9FB55297}" type="pres">
      <dgm:prSet presAssocID="{C344680E-54D2-4544-9AB0-C70740565E60}" presName="tx2" presStyleLbl="revTx" presStyleIdx="13" presStyleCnt="15"/>
      <dgm:spPr/>
    </dgm:pt>
    <dgm:pt modelId="{54C55A9B-6EE0-451D-8D51-3ACB8E32A4CC}" type="pres">
      <dgm:prSet presAssocID="{C344680E-54D2-4544-9AB0-C70740565E60}" presName="vert2" presStyleCnt="0"/>
      <dgm:spPr/>
    </dgm:pt>
    <dgm:pt modelId="{E5ADC8F2-E653-4A99-A99A-2FA296F4DEE3}" type="pres">
      <dgm:prSet presAssocID="{C344680E-54D2-4544-9AB0-C70740565E60}" presName="thinLine2b" presStyleLbl="callout" presStyleIdx="12" presStyleCnt="14"/>
      <dgm:spPr/>
    </dgm:pt>
    <dgm:pt modelId="{D2A7B50D-5FDE-466A-8E54-8DF982476943}" type="pres">
      <dgm:prSet presAssocID="{C344680E-54D2-4544-9AB0-C70740565E60}" presName="vertSpace2b" presStyleCnt="0"/>
      <dgm:spPr/>
    </dgm:pt>
    <dgm:pt modelId="{2BD647C7-03EB-4B79-BE9B-FE5F32804E48}" type="pres">
      <dgm:prSet presAssocID="{3F0C7F43-72EB-4437-9845-2DB2D523B4B4}" presName="horz2" presStyleCnt="0"/>
      <dgm:spPr/>
    </dgm:pt>
    <dgm:pt modelId="{0BBB4C71-0CB5-4467-9129-02D4405EF6DF}" type="pres">
      <dgm:prSet presAssocID="{3F0C7F43-72EB-4437-9845-2DB2D523B4B4}" presName="horzSpace2" presStyleCnt="0"/>
      <dgm:spPr/>
    </dgm:pt>
    <dgm:pt modelId="{DE921D7A-FDB3-4822-9279-581439062164}" type="pres">
      <dgm:prSet presAssocID="{3F0C7F43-72EB-4437-9845-2DB2D523B4B4}" presName="tx2" presStyleLbl="revTx" presStyleIdx="14" presStyleCnt="15"/>
      <dgm:spPr/>
    </dgm:pt>
    <dgm:pt modelId="{12F3AF35-12F8-48D3-A32C-FB34BDD1E99E}" type="pres">
      <dgm:prSet presAssocID="{3F0C7F43-72EB-4437-9845-2DB2D523B4B4}" presName="vert2" presStyleCnt="0"/>
      <dgm:spPr/>
    </dgm:pt>
    <dgm:pt modelId="{928B2362-147E-45DF-835E-905658138E02}" type="pres">
      <dgm:prSet presAssocID="{3F0C7F43-72EB-4437-9845-2DB2D523B4B4}" presName="thinLine2b" presStyleLbl="callout" presStyleIdx="13" presStyleCnt="14"/>
      <dgm:spPr/>
    </dgm:pt>
    <dgm:pt modelId="{F2EE8D03-0D66-49B7-8DAD-DDD137656634}" type="pres">
      <dgm:prSet presAssocID="{3F0C7F43-72EB-4437-9845-2DB2D523B4B4}" presName="vertSpace2b" presStyleCnt="0"/>
      <dgm:spPr/>
    </dgm:pt>
  </dgm:ptLst>
  <dgm:cxnLst>
    <dgm:cxn modelId="{35FB760C-C2E2-44B4-B289-85152B127584}" type="presOf" srcId="{036119A0-85C7-4FE0-90C2-593CFB5034B7}" destId="{996A8B25-6986-4D5D-8CD6-312224EBAEBF}" srcOrd="0" destOrd="0" presId="urn:microsoft.com/office/officeart/2008/layout/LinedList"/>
    <dgm:cxn modelId="{D6B9BE0F-6974-490A-A340-59834AF9D9BE}" srcId="{B3117BFE-5979-4385-ABFD-26FCFA1DAA66}" destId="{9DC93FEA-245B-45E4-8F30-0DE895816E0B}" srcOrd="0" destOrd="0" parTransId="{854ABE2A-4880-40F7-AE7A-72EFFD57A3AF}" sibTransId="{856D2CF4-5FF6-4AA2-9521-F94B3ABA4832}"/>
    <dgm:cxn modelId="{AA534C1F-E7DC-438D-A1EA-C725CD39B2B6}" srcId="{9DC93FEA-245B-45E4-8F30-0DE895816E0B}" destId="{11971C49-A3F6-49E4-8D6A-D05E9E467CDE}" srcOrd="4" destOrd="0" parTransId="{E226ED35-BE85-4B11-9ECB-04E111F4105D}" sibTransId="{D6BD76CC-F028-4538-9683-EAC266FDB46C}"/>
    <dgm:cxn modelId="{3CFA9021-DD4C-455C-9331-D96A939DE68E}" type="presOf" srcId="{C344680E-54D2-4544-9AB0-C70740565E60}" destId="{CFB22DBB-2393-4704-917E-772F9FB55297}" srcOrd="0" destOrd="0" presId="urn:microsoft.com/office/officeart/2008/layout/LinedList"/>
    <dgm:cxn modelId="{75893722-C39B-4DC7-B8F0-CB0C03F960D2}" type="presOf" srcId="{88A532BD-B3C1-4EDD-A5E0-C50DAE92BD80}" destId="{3801CF6A-9122-4EDE-A489-2590D3490562}" srcOrd="0" destOrd="0" presId="urn:microsoft.com/office/officeart/2008/layout/LinedList"/>
    <dgm:cxn modelId="{FBC98D23-88D2-4AB4-9CE1-9016EC87B140}" srcId="{9DC93FEA-245B-45E4-8F30-0DE895816E0B}" destId="{4B22DF20-D8C6-4205-9727-88D19E92D9C2}" srcOrd="1" destOrd="0" parTransId="{F2B55B32-5ACA-4B00-A80B-7EC1EA74D105}" sibTransId="{6E12A226-DAB5-4A81-99DD-DB88DB8C7601}"/>
    <dgm:cxn modelId="{01C7D025-1975-424D-B1DA-85912581D5A3}" type="presOf" srcId="{3844A403-65CE-4D04-8A4C-FFD7BE09427D}" destId="{BD7293B5-012B-4517-A503-3B89510A6BEE}" srcOrd="0" destOrd="0" presId="urn:microsoft.com/office/officeart/2008/layout/LinedList"/>
    <dgm:cxn modelId="{114A375D-9B65-459B-A3A5-A61382D3EFB3}" srcId="{9DC93FEA-245B-45E4-8F30-0DE895816E0B}" destId="{3844A403-65CE-4D04-8A4C-FFD7BE09427D}" srcOrd="9" destOrd="0" parTransId="{49DB6EEB-4599-4B11-B0BE-997E642580DE}" sibTransId="{79623C6D-8FEA-4D6D-9262-F61A305B0E8F}"/>
    <dgm:cxn modelId="{E23FDF43-E95E-4302-96F5-F5D6F0E3D144}" type="presOf" srcId="{B0C6D8B7-7E16-4C33-8BB8-DF2BE33414E7}" destId="{B5B9230F-A5F6-43B9-9C31-4BF4FABB9BF1}" srcOrd="0" destOrd="0" presId="urn:microsoft.com/office/officeart/2008/layout/LinedList"/>
    <dgm:cxn modelId="{B76BC44E-5EF8-4D23-88D7-F605E1788E87}" type="presOf" srcId="{07A70E58-FF71-45BF-A055-B027101E11D3}" destId="{6762258E-E8F9-45EC-9537-DC4DE62D8CDC}" srcOrd="0" destOrd="0" presId="urn:microsoft.com/office/officeart/2008/layout/LinedList"/>
    <dgm:cxn modelId="{443E2A53-7A52-49A7-8D4B-032D07FFC90A}" srcId="{9DC93FEA-245B-45E4-8F30-0DE895816E0B}" destId="{B0C6D8B7-7E16-4C33-8BB8-DF2BE33414E7}" srcOrd="7" destOrd="0" parTransId="{4F626AD9-17E4-43BB-BFD3-77323E759D6D}" sibTransId="{49BB83C4-5A34-4CEB-8E65-C574BE2CDDD1}"/>
    <dgm:cxn modelId="{2116B555-96D0-4F57-B7BB-644862C03476}" srcId="{9DC93FEA-245B-45E4-8F30-0DE895816E0B}" destId="{88A532BD-B3C1-4EDD-A5E0-C50DAE92BD80}" srcOrd="2" destOrd="0" parTransId="{89F4DD6C-CAEE-4EE0-B10B-7CCEF266C3BB}" sibTransId="{E509BBF2-69B5-472F-843A-33DBF4466CCB}"/>
    <dgm:cxn modelId="{23666876-AB88-4D1C-B8D5-94CCBE45628B}" srcId="{9DC93FEA-245B-45E4-8F30-0DE895816E0B}" destId="{22A67A2E-A08F-476C-A14E-69FD6475598A}" srcOrd="5" destOrd="0" parTransId="{7724063E-3449-4C20-B957-51ED4987FF38}" sibTransId="{084E1000-6642-4EDD-8EFC-CA4FC79347EC}"/>
    <dgm:cxn modelId="{10F88C77-4A62-4B90-84EF-C6D7E30F3090}" type="presOf" srcId="{AC2057F6-BA19-4816-ADE4-1168D4E9D1CF}" destId="{4E78D605-198C-4EB2-8696-F30369694A18}" srcOrd="0" destOrd="0" presId="urn:microsoft.com/office/officeart/2008/layout/LinedList"/>
    <dgm:cxn modelId="{9FB3B293-B2A7-4112-9751-D4799A7AE09A}" srcId="{9DC93FEA-245B-45E4-8F30-0DE895816E0B}" destId="{527B3C05-49AF-436A-813B-C3BAA3AD9170}" srcOrd="3" destOrd="0" parTransId="{F13A0828-CF0D-41B1-8768-FC48EE65D0F2}" sibTransId="{5C90413D-2678-433D-8F94-7B368B8AA7B5}"/>
    <dgm:cxn modelId="{C35F3197-FE1A-400C-9543-1B51DD35E7EA}" type="presOf" srcId="{4E4994F5-5998-4BC6-B508-F8163FD8D972}" destId="{1B1594DC-2040-4A51-8C82-A9CC73FB3F21}" srcOrd="0" destOrd="0" presId="urn:microsoft.com/office/officeart/2008/layout/LinedList"/>
    <dgm:cxn modelId="{5343E797-114A-475B-95E5-429DA19B0440}" srcId="{9DC93FEA-245B-45E4-8F30-0DE895816E0B}" destId="{AC2057F6-BA19-4816-ADE4-1168D4E9D1CF}" srcOrd="0" destOrd="0" parTransId="{0F3A4BE6-7D12-4D0F-B9D8-0F21A60B6534}" sibTransId="{746174B8-941A-4E09-A231-7201D234AE07}"/>
    <dgm:cxn modelId="{C22D2F9D-6D8C-4ADF-ADB1-B99520772705}" srcId="{9DC93FEA-245B-45E4-8F30-0DE895816E0B}" destId="{3F0C7F43-72EB-4437-9845-2DB2D523B4B4}" srcOrd="13" destOrd="0" parTransId="{BF956AFA-B4F9-4AB2-9B68-492DE9158870}" sibTransId="{86622648-5E5F-41A1-81EF-86918856D0A6}"/>
    <dgm:cxn modelId="{6E25B3B8-6A0E-401A-AB24-0DD018105C8F}" type="presOf" srcId="{527B3C05-49AF-436A-813B-C3BAA3AD9170}" destId="{1AC4F6FE-7FCA-4594-83C2-081B46E2A0FB}" srcOrd="0" destOrd="0" presId="urn:microsoft.com/office/officeart/2008/layout/LinedList"/>
    <dgm:cxn modelId="{2160A5C1-4F3A-44BA-9EA3-384ED6E5B47D}" srcId="{9DC93FEA-245B-45E4-8F30-0DE895816E0B}" destId="{1F6D6CDB-D328-4737-9B51-8A1F937A3214}" srcOrd="10" destOrd="0" parTransId="{AD37509C-2DB8-4404-A341-995019D31C14}" sibTransId="{DF85C031-1F39-41C2-BC95-17FEE65A02F5}"/>
    <dgm:cxn modelId="{A705D1CD-6290-45F1-9334-09A9C25DACFD}" type="presOf" srcId="{9DC93FEA-245B-45E4-8F30-0DE895816E0B}" destId="{847CB0C1-08C6-4978-830A-6B208CD71F18}" srcOrd="0" destOrd="0" presId="urn:microsoft.com/office/officeart/2008/layout/LinedList"/>
    <dgm:cxn modelId="{63DF89CE-6E40-45B5-A3CC-7C9D4260CDA2}" srcId="{9DC93FEA-245B-45E4-8F30-0DE895816E0B}" destId="{4E4994F5-5998-4BC6-B508-F8163FD8D972}" srcOrd="8" destOrd="0" parTransId="{AC37C02D-7384-47F1-BBED-708A27ABE591}" sibTransId="{CFB93340-BACC-4B65-AE02-E81F666894AF}"/>
    <dgm:cxn modelId="{B28DC6DC-4BD9-4DBA-AF74-4E1BFC5AF4A7}" srcId="{9DC93FEA-245B-45E4-8F30-0DE895816E0B}" destId="{C344680E-54D2-4544-9AB0-C70740565E60}" srcOrd="12" destOrd="0" parTransId="{F47596B7-F04E-479F-9963-F13679CE2C4A}" sibTransId="{E6152DCD-4B83-44A0-A6DD-2809E98ECF14}"/>
    <dgm:cxn modelId="{549364E1-BE05-4423-BB1B-C3F0D7B8A3A6}" type="presOf" srcId="{3F0C7F43-72EB-4437-9845-2DB2D523B4B4}" destId="{DE921D7A-FDB3-4822-9279-581439062164}" srcOrd="0" destOrd="0" presId="urn:microsoft.com/office/officeart/2008/layout/LinedList"/>
    <dgm:cxn modelId="{A64947E6-671D-43F1-8D38-7D920A8C82FE}" type="presOf" srcId="{B3117BFE-5979-4385-ABFD-26FCFA1DAA66}" destId="{AE7824DA-2700-4BED-987A-A5896F8C8AEF}" srcOrd="0" destOrd="0" presId="urn:microsoft.com/office/officeart/2008/layout/LinedList"/>
    <dgm:cxn modelId="{4762EAE8-8644-4F7B-8EED-5397748976AE}" srcId="{9DC93FEA-245B-45E4-8F30-0DE895816E0B}" destId="{036119A0-85C7-4FE0-90C2-593CFB5034B7}" srcOrd="11" destOrd="0" parTransId="{2EB4B3A1-7DFD-4844-AB99-306433B4C2A0}" sibTransId="{EC703DD1-E247-4AB5-8D6E-CA8888F0B80F}"/>
    <dgm:cxn modelId="{1CC8ECEC-60A1-4DE9-A063-162A5A9F2203}" type="presOf" srcId="{22A67A2E-A08F-476C-A14E-69FD6475598A}" destId="{40985BB8-75BC-49B9-9347-29FC79F7EC47}" srcOrd="0" destOrd="0" presId="urn:microsoft.com/office/officeart/2008/layout/LinedList"/>
    <dgm:cxn modelId="{CB036DF1-4F45-434B-B466-1485C4216C0D}" type="presOf" srcId="{11971C49-A3F6-49E4-8D6A-D05E9E467CDE}" destId="{B8B064C6-D5F6-4229-AC99-9269045DE10A}" srcOrd="0" destOrd="0" presId="urn:microsoft.com/office/officeart/2008/layout/LinedList"/>
    <dgm:cxn modelId="{5712D8F2-5D78-404D-AD88-0BCD866FC393}" type="presOf" srcId="{1F6D6CDB-D328-4737-9B51-8A1F937A3214}" destId="{4E70B41D-4F66-442A-94B8-FDE73622031A}" srcOrd="0" destOrd="0" presId="urn:microsoft.com/office/officeart/2008/layout/LinedList"/>
    <dgm:cxn modelId="{4E4873F4-5D80-45B0-AEED-67B61DF38B5A}" srcId="{9DC93FEA-245B-45E4-8F30-0DE895816E0B}" destId="{07A70E58-FF71-45BF-A055-B027101E11D3}" srcOrd="6" destOrd="0" parTransId="{2C4209C7-4429-4E08-A6AC-48BB07C2FB95}" sibTransId="{9A09E34F-0398-40FC-9246-7EE7934EB617}"/>
    <dgm:cxn modelId="{153377F8-37A5-4A4C-81DA-05820D17EA90}" type="presOf" srcId="{4B22DF20-D8C6-4205-9727-88D19E92D9C2}" destId="{B82BBFF7-2FF8-44E6-8A52-9C59D977E9B7}" srcOrd="0" destOrd="0" presId="urn:microsoft.com/office/officeart/2008/layout/LinedList"/>
    <dgm:cxn modelId="{48D5BA93-EC11-4436-844C-9681431771F3}" type="presParOf" srcId="{AE7824DA-2700-4BED-987A-A5896F8C8AEF}" destId="{024133A7-690E-4F05-91BE-0863B6D7777E}" srcOrd="0" destOrd="0" presId="urn:microsoft.com/office/officeart/2008/layout/LinedList"/>
    <dgm:cxn modelId="{2CF34B55-035D-4F86-B439-BFA88392094A}" type="presParOf" srcId="{AE7824DA-2700-4BED-987A-A5896F8C8AEF}" destId="{650C3AC2-CC06-4AEC-8D4C-DAD8AA8D0391}" srcOrd="1" destOrd="0" presId="urn:microsoft.com/office/officeart/2008/layout/LinedList"/>
    <dgm:cxn modelId="{0F3CF727-5A0E-40A3-91C0-CF6C1303D2C7}" type="presParOf" srcId="{650C3AC2-CC06-4AEC-8D4C-DAD8AA8D0391}" destId="{847CB0C1-08C6-4978-830A-6B208CD71F18}" srcOrd="0" destOrd="0" presId="urn:microsoft.com/office/officeart/2008/layout/LinedList"/>
    <dgm:cxn modelId="{AB19556A-8D1B-4FFB-8BCC-514302CB5064}" type="presParOf" srcId="{650C3AC2-CC06-4AEC-8D4C-DAD8AA8D0391}" destId="{14E87113-418A-4047-9184-0A2ED180B89E}" srcOrd="1" destOrd="0" presId="urn:microsoft.com/office/officeart/2008/layout/LinedList"/>
    <dgm:cxn modelId="{B54C0A64-2EAF-4ECC-AC16-FEACF8B700F5}" type="presParOf" srcId="{14E87113-418A-4047-9184-0A2ED180B89E}" destId="{7433D380-998B-46FF-8505-11A034E9D06E}" srcOrd="0" destOrd="0" presId="urn:microsoft.com/office/officeart/2008/layout/LinedList"/>
    <dgm:cxn modelId="{FFDE110D-9FE6-41B7-8DF4-E0D06030B40D}" type="presParOf" srcId="{14E87113-418A-4047-9184-0A2ED180B89E}" destId="{67747D0B-F8E7-4F40-AD01-5444B83BEE50}" srcOrd="1" destOrd="0" presId="urn:microsoft.com/office/officeart/2008/layout/LinedList"/>
    <dgm:cxn modelId="{28806D5A-8814-4585-918E-48573EE4C382}" type="presParOf" srcId="{67747D0B-F8E7-4F40-AD01-5444B83BEE50}" destId="{2A27DB33-DF4D-4D71-B490-8498479DC174}" srcOrd="0" destOrd="0" presId="urn:microsoft.com/office/officeart/2008/layout/LinedList"/>
    <dgm:cxn modelId="{EE9D0BB5-023D-4666-AD43-26CAC32F836B}" type="presParOf" srcId="{67747D0B-F8E7-4F40-AD01-5444B83BEE50}" destId="{4E78D605-198C-4EB2-8696-F30369694A18}" srcOrd="1" destOrd="0" presId="urn:microsoft.com/office/officeart/2008/layout/LinedList"/>
    <dgm:cxn modelId="{DFC1135C-0FAC-475F-A68E-54F6A2B6B2D0}" type="presParOf" srcId="{67747D0B-F8E7-4F40-AD01-5444B83BEE50}" destId="{CBBFB9E5-98B7-4E1D-A1CD-C4C03F3F1FA0}" srcOrd="2" destOrd="0" presId="urn:microsoft.com/office/officeart/2008/layout/LinedList"/>
    <dgm:cxn modelId="{428647A4-FC95-4641-9BCF-5F7412F00500}" type="presParOf" srcId="{14E87113-418A-4047-9184-0A2ED180B89E}" destId="{7E6ABE36-E851-49D2-8539-BF8E8C20D894}" srcOrd="2" destOrd="0" presId="urn:microsoft.com/office/officeart/2008/layout/LinedList"/>
    <dgm:cxn modelId="{F7B77C5E-ACD6-4E6D-B691-09DF75E938F7}" type="presParOf" srcId="{14E87113-418A-4047-9184-0A2ED180B89E}" destId="{A2E4B95B-3563-4DB6-88A2-689057D88470}" srcOrd="3" destOrd="0" presId="urn:microsoft.com/office/officeart/2008/layout/LinedList"/>
    <dgm:cxn modelId="{0C7D6F41-6686-460C-947B-3B54A8F4ED6A}" type="presParOf" srcId="{14E87113-418A-4047-9184-0A2ED180B89E}" destId="{F3E85E79-B958-45FF-9051-FCA9102233F1}" srcOrd="4" destOrd="0" presId="urn:microsoft.com/office/officeart/2008/layout/LinedList"/>
    <dgm:cxn modelId="{71D0808A-CAE3-4DAA-97BD-9373D4D939A5}" type="presParOf" srcId="{F3E85E79-B958-45FF-9051-FCA9102233F1}" destId="{EF981E53-EF06-4728-9702-576DF03A4CE3}" srcOrd="0" destOrd="0" presId="urn:microsoft.com/office/officeart/2008/layout/LinedList"/>
    <dgm:cxn modelId="{BF413AC5-DBA2-4E4B-92F1-24141BAD6FD6}" type="presParOf" srcId="{F3E85E79-B958-45FF-9051-FCA9102233F1}" destId="{B82BBFF7-2FF8-44E6-8A52-9C59D977E9B7}" srcOrd="1" destOrd="0" presId="urn:microsoft.com/office/officeart/2008/layout/LinedList"/>
    <dgm:cxn modelId="{E411F063-FC58-4CAF-930A-CBE5B6ED6A41}" type="presParOf" srcId="{F3E85E79-B958-45FF-9051-FCA9102233F1}" destId="{1E35B767-4575-47F7-84B2-AB200EBD09BA}" srcOrd="2" destOrd="0" presId="urn:microsoft.com/office/officeart/2008/layout/LinedList"/>
    <dgm:cxn modelId="{5BC476FA-2CF6-43FE-9826-5AFD4746AAF1}" type="presParOf" srcId="{14E87113-418A-4047-9184-0A2ED180B89E}" destId="{656FF1A4-3F47-4674-9CF6-2B0AA375D5BA}" srcOrd="5" destOrd="0" presId="urn:microsoft.com/office/officeart/2008/layout/LinedList"/>
    <dgm:cxn modelId="{AFCE0BD9-48D8-4A31-A021-A38E1873DA74}" type="presParOf" srcId="{14E87113-418A-4047-9184-0A2ED180B89E}" destId="{AC8C2BD3-31EF-4CFF-A464-96BAD50717B5}" srcOrd="6" destOrd="0" presId="urn:microsoft.com/office/officeart/2008/layout/LinedList"/>
    <dgm:cxn modelId="{8EBFCFDB-2087-4180-82B0-D06D2353E388}" type="presParOf" srcId="{14E87113-418A-4047-9184-0A2ED180B89E}" destId="{272C919C-208F-4DDB-83B4-297F42880FDB}" srcOrd="7" destOrd="0" presId="urn:microsoft.com/office/officeart/2008/layout/LinedList"/>
    <dgm:cxn modelId="{7F4D7B0F-37E7-4C29-9CD3-805AABB62DDB}" type="presParOf" srcId="{272C919C-208F-4DDB-83B4-297F42880FDB}" destId="{48075A51-241B-4A99-B0E9-650C3A1DB3C8}" srcOrd="0" destOrd="0" presId="urn:microsoft.com/office/officeart/2008/layout/LinedList"/>
    <dgm:cxn modelId="{B1913EBA-6EAD-4953-A26B-A921F27D64AE}" type="presParOf" srcId="{272C919C-208F-4DDB-83B4-297F42880FDB}" destId="{3801CF6A-9122-4EDE-A489-2590D3490562}" srcOrd="1" destOrd="0" presId="urn:microsoft.com/office/officeart/2008/layout/LinedList"/>
    <dgm:cxn modelId="{A1E000AD-4B16-444E-8CAC-EB013EB9F337}" type="presParOf" srcId="{272C919C-208F-4DDB-83B4-297F42880FDB}" destId="{D97EF31C-1A1C-4A93-B1A0-7711FDC107CE}" srcOrd="2" destOrd="0" presId="urn:microsoft.com/office/officeart/2008/layout/LinedList"/>
    <dgm:cxn modelId="{BFBC8688-F386-4730-A869-88FAA8B6C91B}" type="presParOf" srcId="{14E87113-418A-4047-9184-0A2ED180B89E}" destId="{C414C367-A561-464A-B476-F21FD5793201}" srcOrd="8" destOrd="0" presId="urn:microsoft.com/office/officeart/2008/layout/LinedList"/>
    <dgm:cxn modelId="{39ECD9ED-BB31-46A1-ACAF-0E144CFB0348}" type="presParOf" srcId="{14E87113-418A-4047-9184-0A2ED180B89E}" destId="{320BE37A-A876-428D-9642-CCFD8876C168}" srcOrd="9" destOrd="0" presId="urn:microsoft.com/office/officeart/2008/layout/LinedList"/>
    <dgm:cxn modelId="{A27BB100-3168-4A1F-BFC2-C8F048F016CA}" type="presParOf" srcId="{14E87113-418A-4047-9184-0A2ED180B89E}" destId="{8A9440FC-88C8-4587-897A-90D4BB3FEA61}" srcOrd="10" destOrd="0" presId="urn:microsoft.com/office/officeart/2008/layout/LinedList"/>
    <dgm:cxn modelId="{B1A06B75-34AA-4099-9D80-C40621382A26}" type="presParOf" srcId="{8A9440FC-88C8-4587-897A-90D4BB3FEA61}" destId="{2784DCEB-B582-4841-97A4-AA4FA16DFADE}" srcOrd="0" destOrd="0" presId="urn:microsoft.com/office/officeart/2008/layout/LinedList"/>
    <dgm:cxn modelId="{B53DE22F-A99F-43E3-A4B9-B4326DE4BE44}" type="presParOf" srcId="{8A9440FC-88C8-4587-897A-90D4BB3FEA61}" destId="{1AC4F6FE-7FCA-4594-83C2-081B46E2A0FB}" srcOrd="1" destOrd="0" presId="urn:microsoft.com/office/officeart/2008/layout/LinedList"/>
    <dgm:cxn modelId="{37A5EE1A-A6CA-4DBB-A9EF-C4B822EE3ED5}" type="presParOf" srcId="{8A9440FC-88C8-4587-897A-90D4BB3FEA61}" destId="{FB96CA1D-D408-498A-8410-3F5678D5C76E}" srcOrd="2" destOrd="0" presId="urn:microsoft.com/office/officeart/2008/layout/LinedList"/>
    <dgm:cxn modelId="{097A87F8-7CCC-430F-9FF4-8D61EE897E60}" type="presParOf" srcId="{14E87113-418A-4047-9184-0A2ED180B89E}" destId="{9BAF83F2-6489-46FB-A287-BE4077918596}" srcOrd="11" destOrd="0" presId="urn:microsoft.com/office/officeart/2008/layout/LinedList"/>
    <dgm:cxn modelId="{0A9CCA5B-7424-4806-8BF0-B1DC6E9A6274}" type="presParOf" srcId="{14E87113-418A-4047-9184-0A2ED180B89E}" destId="{7747C0B0-026D-4E48-A3CE-A9F0637A70EC}" srcOrd="12" destOrd="0" presId="urn:microsoft.com/office/officeart/2008/layout/LinedList"/>
    <dgm:cxn modelId="{D58A83BD-9B57-45F8-8841-1F801900BD83}" type="presParOf" srcId="{14E87113-418A-4047-9184-0A2ED180B89E}" destId="{BA058FB7-A11F-4355-95D1-67DC16328729}" srcOrd="13" destOrd="0" presId="urn:microsoft.com/office/officeart/2008/layout/LinedList"/>
    <dgm:cxn modelId="{4010E2EA-1D20-4339-9A5F-FE2D11CE6A06}" type="presParOf" srcId="{BA058FB7-A11F-4355-95D1-67DC16328729}" destId="{3039E956-F354-42F8-A78A-E95B3276D61A}" srcOrd="0" destOrd="0" presId="urn:microsoft.com/office/officeart/2008/layout/LinedList"/>
    <dgm:cxn modelId="{DB05746B-4849-4EEC-8BE8-FC7BD5D509CD}" type="presParOf" srcId="{BA058FB7-A11F-4355-95D1-67DC16328729}" destId="{B8B064C6-D5F6-4229-AC99-9269045DE10A}" srcOrd="1" destOrd="0" presId="urn:microsoft.com/office/officeart/2008/layout/LinedList"/>
    <dgm:cxn modelId="{E1127C2B-F990-4D8B-B4A8-10C6E4178AA1}" type="presParOf" srcId="{BA058FB7-A11F-4355-95D1-67DC16328729}" destId="{1FFB210C-0CB3-4798-BAC0-608594B319CC}" srcOrd="2" destOrd="0" presId="urn:microsoft.com/office/officeart/2008/layout/LinedList"/>
    <dgm:cxn modelId="{EE7DFAB3-0A8A-4B7E-94E0-A6F515EC19E8}" type="presParOf" srcId="{14E87113-418A-4047-9184-0A2ED180B89E}" destId="{80ACFE2C-1300-4A08-9C33-886D96BA16FE}" srcOrd="14" destOrd="0" presId="urn:microsoft.com/office/officeart/2008/layout/LinedList"/>
    <dgm:cxn modelId="{97DB5F75-8060-49A3-B709-B0BD399A7426}" type="presParOf" srcId="{14E87113-418A-4047-9184-0A2ED180B89E}" destId="{F9D713FE-7938-4846-B55D-BE4C5FE2ED37}" srcOrd="15" destOrd="0" presId="urn:microsoft.com/office/officeart/2008/layout/LinedList"/>
    <dgm:cxn modelId="{09DD06D8-0BA7-4B5C-A9CF-836181387DF0}" type="presParOf" srcId="{14E87113-418A-4047-9184-0A2ED180B89E}" destId="{8C55152B-EDFA-4B2A-AA51-2E077DFA49AE}" srcOrd="16" destOrd="0" presId="urn:microsoft.com/office/officeart/2008/layout/LinedList"/>
    <dgm:cxn modelId="{C9A0B40A-FE8D-49A2-87EC-A52CC9A7A938}" type="presParOf" srcId="{8C55152B-EDFA-4B2A-AA51-2E077DFA49AE}" destId="{1A2F655D-43C3-4CC7-9AAC-FFA02EFEAE63}" srcOrd="0" destOrd="0" presId="urn:microsoft.com/office/officeart/2008/layout/LinedList"/>
    <dgm:cxn modelId="{67F4D825-F5E1-499F-B0CD-EA631E0495C7}" type="presParOf" srcId="{8C55152B-EDFA-4B2A-AA51-2E077DFA49AE}" destId="{40985BB8-75BC-49B9-9347-29FC79F7EC47}" srcOrd="1" destOrd="0" presId="urn:microsoft.com/office/officeart/2008/layout/LinedList"/>
    <dgm:cxn modelId="{26B19A16-3090-4857-9F9C-6C37F7BB8BDD}" type="presParOf" srcId="{8C55152B-EDFA-4B2A-AA51-2E077DFA49AE}" destId="{810D3B6D-BC95-4D8E-9D67-66842CCC2F5D}" srcOrd="2" destOrd="0" presId="urn:microsoft.com/office/officeart/2008/layout/LinedList"/>
    <dgm:cxn modelId="{A350EE8E-CBBF-4A79-A132-9C5F9D84F422}" type="presParOf" srcId="{14E87113-418A-4047-9184-0A2ED180B89E}" destId="{550D67D5-1ED7-4CFD-906D-10CD3353B784}" srcOrd="17" destOrd="0" presId="urn:microsoft.com/office/officeart/2008/layout/LinedList"/>
    <dgm:cxn modelId="{2641A7FD-6A93-4C43-9920-20AE8E38280D}" type="presParOf" srcId="{14E87113-418A-4047-9184-0A2ED180B89E}" destId="{37E37FA7-5B90-431E-98BE-7F3D74250B0F}" srcOrd="18" destOrd="0" presId="urn:microsoft.com/office/officeart/2008/layout/LinedList"/>
    <dgm:cxn modelId="{2F458125-0752-43FF-A330-709240EF496C}" type="presParOf" srcId="{14E87113-418A-4047-9184-0A2ED180B89E}" destId="{A5229BEB-F2A3-4E2A-9862-E1F0833A4C61}" srcOrd="19" destOrd="0" presId="urn:microsoft.com/office/officeart/2008/layout/LinedList"/>
    <dgm:cxn modelId="{34B058FF-4BB8-4352-A303-485261F7380D}" type="presParOf" srcId="{A5229BEB-F2A3-4E2A-9862-E1F0833A4C61}" destId="{6AD90944-EC6C-4206-82A7-17F72EEB675F}" srcOrd="0" destOrd="0" presId="urn:microsoft.com/office/officeart/2008/layout/LinedList"/>
    <dgm:cxn modelId="{FE46E806-0147-44B0-BC1B-16EC00B4836B}" type="presParOf" srcId="{A5229BEB-F2A3-4E2A-9862-E1F0833A4C61}" destId="{6762258E-E8F9-45EC-9537-DC4DE62D8CDC}" srcOrd="1" destOrd="0" presId="urn:microsoft.com/office/officeart/2008/layout/LinedList"/>
    <dgm:cxn modelId="{B2D8859D-4C01-41EC-8D73-7D9DF9844382}" type="presParOf" srcId="{A5229BEB-F2A3-4E2A-9862-E1F0833A4C61}" destId="{69BBEBCD-A801-403F-9798-1ACD6E96CF4B}" srcOrd="2" destOrd="0" presId="urn:microsoft.com/office/officeart/2008/layout/LinedList"/>
    <dgm:cxn modelId="{1D365A4A-B35D-42F2-A14B-112553B484C7}" type="presParOf" srcId="{14E87113-418A-4047-9184-0A2ED180B89E}" destId="{DFBDF47D-7028-40D2-9FBB-DD8EC9EA5FB3}" srcOrd="20" destOrd="0" presId="urn:microsoft.com/office/officeart/2008/layout/LinedList"/>
    <dgm:cxn modelId="{EB1AB18D-41B5-4915-BFBA-CD31027EDD60}" type="presParOf" srcId="{14E87113-418A-4047-9184-0A2ED180B89E}" destId="{CAA97E9B-7EE8-47B4-8212-A9669F898245}" srcOrd="21" destOrd="0" presId="urn:microsoft.com/office/officeart/2008/layout/LinedList"/>
    <dgm:cxn modelId="{015E2B40-53DE-4EAF-B361-1B200B3A5E9C}" type="presParOf" srcId="{14E87113-418A-4047-9184-0A2ED180B89E}" destId="{77C63E87-3F51-4F26-9F82-BC2054DB4FC6}" srcOrd="22" destOrd="0" presId="urn:microsoft.com/office/officeart/2008/layout/LinedList"/>
    <dgm:cxn modelId="{0C1F13BE-3B4D-4902-84EA-5A6DFB923510}" type="presParOf" srcId="{77C63E87-3F51-4F26-9F82-BC2054DB4FC6}" destId="{8C3A1C51-5F94-4391-B9E4-FE0274EA6077}" srcOrd="0" destOrd="0" presId="urn:microsoft.com/office/officeart/2008/layout/LinedList"/>
    <dgm:cxn modelId="{4F4A2367-D171-4625-89B0-3EBC432E3545}" type="presParOf" srcId="{77C63E87-3F51-4F26-9F82-BC2054DB4FC6}" destId="{B5B9230F-A5F6-43B9-9C31-4BF4FABB9BF1}" srcOrd="1" destOrd="0" presId="urn:microsoft.com/office/officeart/2008/layout/LinedList"/>
    <dgm:cxn modelId="{F7E7530D-666B-4194-B588-586E1E355504}" type="presParOf" srcId="{77C63E87-3F51-4F26-9F82-BC2054DB4FC6}" destId="{965D8364-028B-48F0-BFD7-707FFF9F3164}" srcOrd="2" destOrd="0" presId="urn:microsoft.com/office/officeart/2008/layout/LinedList"/>
    <dgm:cxn modelId="{DD41C4A0-FEF5-4E4F-9D32-C80B8ECE2D39}" type="presParOf" srcId="{14E87113-418A-4047-9184-0A2ED180B89E}" destId="{B140FF94-1CB2-46AA-B7DD-782C7709F3D8}" srcOrd="23" destOrd="0" presId="urn:microsoft.com/office/officeart/2008/layout/LinedList"/>
    <dgm:cxn modelId="{2CDD0C14-3A71-4922-BCA2-90281E86B9F2}" type="presParOf" srcId="{14E87113-418A-4047-9184-0A2ED180B89E}" destId="{D90CAF1E-65F3-42FD-B849-DA8B509B8EF0}" srcOrd="24" destOrd="0" presId="urn:microsoft.com/office/officeart/2008/layout/LinedList"/>
    <dgm:cxn modelId="{7846845E-8341-4138-98E1-27C1FC2BBFF4}" type="presParOf" srcId="{14E87113-418A-4047-9184-0A2ED180B89E}" destId="{AC34EE11-DF7D-4863-958C-9A74B6710272}" srcOrd="25" destOrd="0" presId="urn:microsoft.com/office/officeart/2008/layout/LinedList"/>
    <dgm:cxn modelId="{20D9F215-5E5E-4C04-BB38-D39DB2528248}" type="presParOf" srcId="{AC34EE11-DF7D-4863-958C-9A74B6710272}" destId="{14AB3AAE-4CBB-4E54-8418-047EDE93D3AD}" srcOrd="0" destOrd="0" presId="urn:microsoft.com/office/officeart/2008/layout/LinedList"/>
    <dgm:cxn modelId="{5EEED07A-7440-4F5E-A9F5-487A110EE75F}" type="presParOf" srcId="{AC34EE11-DF7D-4863-958C-9A74B6710272}" destId="{1B1594DC-2040-4A51-8C82-A9CC73FB3F21}" srcOrd="1" destOrd="0" presId="urn:microsoft.com/office/officeart/2008/layout/LinedList"/>
    <dgm:cxn modelId="{528ABDB4-1CB2-40CE-AD45-AB77B95F7FB4}" type="presParOf" srcId="{AC34EE11-DF7D-4863-958C-9A74B6710272}" destId="{92A83ECF-DC89-42ED-939B-DFFA30E3DD04}" srcOrd="2" destOrd="0" presId="urn:microsoft.com/office/officeart/2008/layout/LinedList"/>
    <dgm:cxn modelId="{3FCE5E44-4DF8-493B-8CBF-6623CF2588F4}" type="presParOf" srcId="{14E87113-418A-4047-9184-0A2ED180B89E}" destId="{97FF0EF8-A972-44A3-9DFC-D4FBD7F2D12E}" srcOrd="26" destOrd="0" presId="urn:microsoft.com/office/officeart/2008/layout/LinedList"/>
    <dgm:cxn modelId="{E5888A03-702A-4FE5-8982-FF36D123975D}" type="presParOf" srcId="{14E87113-418A-4047-9184-0A2ED180B89E}" destId="{3DC95377-A1BE-4C26-84D8-D00F813F557D}" srcOrd="27" destOrd="0" presId="urn:microsoft.com/office/officeart/2008/layout/LinedList"/>
    <dgm:cxn modelId="{A2922ED8-A084-44B3-B252-62EB33CA8655}" type="presParOf" srcId="{14E87113-418A-4047-9184-0A2ED180B89E}" destId="{DF1F9C15-9284-42C7-A5A2-563B9D119472}" srcOrd="28" destOrd="0" presId="urn:microsoft.com/office/officeart/2008/layout/LinedList"/>
    <dgm:cxn modelId="{4E46BF41-4792-4FED-870E-DFD96E873E28}" type="presParOf" srcId="{DF1F9C15-9284-42C7-A5A2-563B9D119472}" destId="{ED5C39DA-E698-4A82-8555-B938BBD0E751}" srcOrd="0" destOrd="0" presId="urn:microsoft.com/office/officeart/2008/layout/LinedList"/>
    <dgm:cxn modelId="{4F3EABDE-2429-4068-9B0E-6AC52C9716F8}" type="presParOf" srcId="{DF1F9C15-9284-42C7-A5A2-563B9D119472}" destId="{BD7293B5-012B-4517-A503-3B89510A6BEE}" srcOrd="1" destOrd="0" presId="urn:microsoft.com/office/officeart/2008/layout/LinedList"/>
    <dgm:cxn modelId="{DD4C251F-95EF-4D47-95D8-4BC15FBD7387}" type="presParOf" srcId="{DF1F9C15-9284-42C7-A5A2-563B9D119472}" destId="{1E6C1D17-9BF3-4AB7-A85E-000E684034C6}" srcOrd="2" destOrd="0" presId="urn:microsoft.com/office/officeart/2008/layout/LinedList"/>
    <dgm:cxn modelId="{6A752113-D135-478D-A3AA-4DB727100FDF}" type="presParOf" srcId="{14E87113-418A-4047-9184-0A2ED180B89E}" destId="{A7C9760C-5373-4709-A790-AE6BFF92741C}" srcOrd="29" destOrd="0" presId="urn:microsoft.com/office/officeart/2008/layout/LinedList"/>
    <dgm:cxn modelId="{8DABF792-BE8F-4B1A-ACF6-87F75C318FEC}" type="presParOf" srcId="{14E87113-418A-4047-9184-0A2ED180B89E}" destId="{472AA53E-E5B3-449E-A45C-36F845A16A55}" srcOrd="30" destOrd="0" presId="urn:microsoft.com/office/officeart/2008/layout/LinedList"/>
    <dgm:cxn modelId="{9A5D87F2-05B7-4A43-8937-EFFC0231343C}" type="presParOf" srcId="{14E87113-418A-4047-9184-0A2ED180B89E}" destId="{9347CC6A-B798-402D-9CFD-8AAC29B9F8F5}" srcOrd="31" destOrd="0" presId="urn:microsoft.com/office/officeart/2008/layout/LinedList"/>
    <dgm:cxn modelId="{24D0C6A0-4AF5-4A61-9F54-56091ED3BA5C}" type="presParOf" srcId="{9347CC6A-B798-402D-9CFD-8AAC29B9F8F5}" destId="{C23B3938-823F-4ED6-B4FF-D3697A51E8CE}" srcOrd="0" destOrd="0" presId="urn:microsoft.com/office/officeart/2008/layout/LinedList"/>
    <dgm:cxn modelId="{B6965452-273E-4569-A0CA-1B1679314478}" type="presParOf" srcId="{9347CC6A-B798-402D-9CFD-8AAC29B9F8F5}" destId="{4E70B41D-4F66-442A-94B8-FDE73622031A}" srcOrd="1" destOrd="0" presId="urn:microsoft.com/office/officeart/2008/layout/LinedList"/>
    <dgm:cxn modelId="{70F98DF0-4019-450A-8CF6-C4CBF37AD33F}" type="presParOf" srcId="{9347CC6A-B798-402D-9CFD-8AAC29B9F8F5}" destId="{E33E3F6E-1C3C-4106-A7AF-912CADDB66A7}" srcOrd="2" destOrd="0" presId="urn:microsoft.com/office/officeart/2008/layout/LinedList"/>
    <dgm:cxn modelId="{450D9F6E-6FAC-4C13-B6DB-00FD91E43E6D}" type="presParOf" srcId="{14E87113-418A-4047-9184-0A2ED180B89E}" destId="{4400263C-20FC-47EA-8253-2D2564B6F894}" srcOrd="32" destOrd="0" presId="urn:microsoft.com/office/officeart/2008/layout/LinedList"/>
    <dgm:cxn modelId="{FBBE9580-B836-4180-9336-111AF0BB83A7}" type="presParOf" srcId="{14E87113-418A-4047-9184-0A2ED180B89E}" destId="{273662BF-6130-4FA6-A69B-4C75267F17ED}" srcOrd="33" destOrd="0" presId="urn:microsoft.com/office/officeart/2008/layout/LinedList"/>
    <dgm:cxn modelId="{3E153A23-C5F9-4338-A753-289E75A0C906}" type="presParOf" srcId="{14E87113-418A-4047-9184-0A2ED180B89E}" destId="{7E8E21CC-DF16-48C7-8357-375FC8C360C8}" srcOrd="34" destOrd="0" presId="urn:microsoft.com/office/officeart/2008/layout/LinedList"/>
    <dgm:cxn modelId="{CE32C4F3-3641-4A4D-AD10-757471B21807}" type="presParOf" srcId="{7E8E21CC-DF16-48C7-8357-375FC8C360C8}" destId="{A94BA01A-0F33-49DC-89D4-D6B2B4ECCA61}" srcOrd="0" destOrd="0" presId="urn:microsoft.com/office/officeart/2008/layout/LinedList"/>
    <dgm:cxn modelId="{7A51D59C-CA92-4129-95FE-BE4066FF23C9}" type="presParOf" srcId="{7E8E21CC-DF16-48C7-8357-375FC8C360C8}" destId="{996A8B25-6986-4D5D-8CD6-312224EBAEBF}" srcOrd="1" destOrd="0" presId="urn:microsoft.com/office/officeart/2008/layout/LinedList"/>
    <dgm:cxn modelId="{21C9AC36-D607-49E2-A477-D887F96B59C6}" type="presParOf" srcId="{7E8E21CC-DF16-48C7-8357-375FC8C360C8}" destId="{E6077137-FA50-4537-B7BF-2CF6E985D83C}" srcOrd="2" destOrd="0" presId="urn:microsoft.com/office/officeart/2008/layout/LinedList"/>
    <dgm:cxn modelId="{83BBF723-D3DE-42C5-84A7-55218E949B66}" type="presParOf" srcId="{14E87113-418A-4047-9184-0A2ED180B89E}" destId="{2C9ECDCC-815B-4949-9C7D-AC5F9AF18379}" srcOrd="35" destOrd="0" presId="urn:microsoft.com/office/officeart/2008/layout/LinedList"/>
    <dgm:cxn modelId="{2237506E-2744-4291-8519-61EDC9B9E3B6}" type="presParOf" srcId="{14E87113-418A-4047-9184-0A2ED180B89E}" destId="{E7139504-89BC-4377-8180-92A015F8771F}" srcOrd="36" destOrd="0" presId="urn:microsoft.com/office/officeart/2008/layout/LinedList"/>
    <dgm:cxn modelId="{7576F965-ED92-415F-8293-B9894D035F27}" type="presParOf" srcId="{14E87113-418A-4047-9184-0A2ED180B89E}" destId="{9803B2FB-0ACB-4B21-AEC6-829C467DC30E}" srcOrd="37" destOrd="0" presId="urn:microsoft.com/office/officeart/2008/layout/LinedList"/>
    <dgm:cxn modelId="{11A9B863-AF96-4F90-84E8-6F33E6213EFC}" type="presParOf" srcId="{9803B2FB-0ACB-4B21-AEC6-829C467DC30E}" destId="{B34D1EA6-34B1-42B6-9AE7-A707D5D83B37}" srcOrd="0" destOrd="0" presId="urn:microsoft.com/office/officeart/2008/layout/LinedList"/>
    <dgm:cxn modelId="{F56E8793-DD11-4553-9C59-6B652BF6D031}" type="presParOf" srcId="{9803B2FB-0ACB-4B21-AEC6-829C467DC30E}" destId="{CFB22DBB-2393-4704-917E-772F9FB55297}" srcOrd="1" destOrd="0" presId="urn:microsoft.com/office/officeart/2008/layout/LinedList"/>
    <dgm:cxn modelId="{FF1B3591-42D2-470F-86E4-B6D6DC834B31}" type="presParOf" srcId="{9803B2FB-0ACB-4B21-AEC6-829C467DC30E}" destId="{54C55A9B-6EE0-451D-8D51-3ACB8E32A4CC}" srcOrd="2" destOrd="0" presId="urn:microsoft.com/office/officeart/2008/layout/LinedList"/>
    <dgm:cxn modelId="{3990AFBC-5B93-4800-B7FC-4A296F2C2F21}" type="presParOf" srcId="{14E87113-418A-4047-9184-0A2ED180B89E}" destId="{E5ADC8F2-E653-4A99-A99A-2FA296F4DEE3}" srcOrd="38" destOrd="0" presId="urn:microsoft.com/office/officeart/2008/layout/LinedList"/>
    <dgm:cxn modelId="{9E4F2DD8-717B-42E6-AB06-EF8E1292CC7F}" type="presParOf" srcId="{14E87113-418A-4047-9184-0A2ED180B89E}" destId="{D2A7B50D-5FDE-466A-8E54-8DF982476943}" srcOrd="39" destOrd="0" presId="urn:microsoft.com/office/officeart/2008/layout/LinedList"/>
    <dgm:cxn modelId="{DE4A8AF0-7246-4777-AB95-FD37FD0AB0C0}" type="presParOf" srcId="{14E87113-418A-4047-9184-0A2ED180B89E}" destId="{2BD647C7-03EB-4B79-BE9B-FE5F32804E48}" srcOrd="40" destOrd="0" presId="urn:microsoft.com/office/officeart/2008/layout/LinedList"/>
    <dgm:cxn modelId="{8C969581-F190-4509-BAC7-E1483C2396AE}" type="presParOf" srcId="{2BD647C7-03EB-4B79-BE9B-FE5F32804E48}" destId="{0BBB4C71-0CB5-4467-9129-02D4405EF6DF}" srcOrd="0" destOrd="0" presId="urn:microsoft.com/office/officeart/2008/layout/LinedList"/>
    <dgm:cxn modelId="{71ECBB9A-B43D-4251-832C-CD4C9DF83DAD}" type="presParOf" srcId="{2BD647C7-03EB-4B79-BE9B-FE5F32804E48}" destId="{DE921D7A-FDB3-4822-9279-581439062164}" srcOrd="1" destOrd="0" presId="urn:microsoft.com/office/officeart/2008/layout/LinedList"/>
    <dgm:cxn modelId="{EE7031FE-45D8-4DFF-86C0-8EC842C885B3}" type="presParOf" srcId="{2BD647C7-03EB-4B79-BE9B-FE5F32804E48}" destId="{12F3AF35-12F8-48D3-A32C-FB34BDD1E99E}" srcOrd="2" destOrd="0" presId="urn:microsoft.com/office/officeart/2008/layout/LinedList"/>
    <dgm:cxn modelId="{7FA5A792-A478-4B1C-8EC2-ABCF550B458B}" type="presParOf" srcId="{14E87113-418A-4047-9184-0A2ED180B89E}" destId="{928B2362-147E-45DF-835E-905658138E02}" srcOrd="41" destOrd="0" presId="urn:microsoft.com/office/officeart/2008/layout/LinedList"/>
    <dgm:cxn modelId="{56C8884F-84C8-43FB-A116-6B7BB81511F0}" type="presParOf" srcId="{14E87113-418A-4047-9184-0A2ED180B89E}" destId="{F2EE8D03-0D66-49B7-8DAD-DDD137656634}" srcOrd="4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3FD320-66CC-4526-B6A4-AB02843B9E8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26B05FC-352D-4781-8619-D4156373CC64}">
      <dgm:prSet phldrT="[Text]" custT="1"/>
      <dgm:spPr/>
      <dgm:t>
        <a:bodyPr/>
        <a:lstStyle/>
        <a:p>
          <a:r>
            <a:rPr lang="en-US" sz="2400" b="1" dirty="0">
              <a:solidFill>
                <a:schemeClr val="accent1">
                  <a:lumMod val="75000"/>
                </a:schemeClr>
              </a:solidFill>
            </a:rPr>
            <a:t>GitHub Desktop </a:t>
          </a:r>
        </a:p>
        <a:p>
          <a:r>
            <a:rPr lang="en-US" sz="2400" b="1" dirty="0">
              <a:solidFill>
                <a:schemeClr val="accent1">
                  <a:lumMod val="75000"/>
                </a:schemeClr>
              </a:solidFill>
            </a:rPr>
            <a:t>Use case</a:t>
          </a:r>
        </a:p>
      </dgm:t>
    </dgm:pt>
    <dgm:pt modelId="{8C3C6006-63D5-41E2-B8F8-856C7D06DDE3}" type="parTrans" cxnId="{5D87EDA0-B302-4737-AB88-B0137890FDC1}">
      <dgm:prSet/>
      <dgm:spPr/>
      <dgm:t>
        <a:bodyPr/>
        <a:lstStyle/>
        <a:p>
          <a:endParaRPr lang="en-US">
            <a:solidFill>
              <a:schemeClr val="accent1">
                <a:lumMod val="75000"/>
              </a:schemeClr>
            </a:solidFill>
          </a:endParaRPr>
        </a:p>
      </dgm:t>
    </dgm:pt>
    <dgm:pt modelId="{89843E13-FE59-430E-A109-529060F572E6}" type="sibTrans" cxnId="{5D87EDA0-B302-4737-AB88-B0137890FDC1}">
      <dgm:prSet/>
      <dgm:spPr/>
      <dgm:t>
        <a:bodyPr/>
        <a:lstStyle/>
        <a:p>
          <a:endParaRPr lang="en-US">
            <a:solidFill>
              <a:schemeClr val="accent1">
                <a:lumMod val="75000"/>
              </a:schemeClr>
            </a:solidFill>
          </a:endParaRPr>
        </a:p>
      </dgm:t>
    </dgm:pt>
    <dgm:pt modelId="{DB30A458-95C3-4D5F-9B7E-E87DDF3FD5DB}">
      <dgm:prSet custT="1"/>
      <dgm:spPr/>
      <dgm:t>
        <a:bodyPr/>
        <a:lstStyle/>
        <a:p>
          <a:r>
            <a:rPr lang="en-US" sz="1000" dirty="0">
              <a:solidFill>
                <a:schemeClr val="accent1">
                  <a:lumMod val="75000"/>
                </a:schemeClr>
              </a:solidFill>
            </a:rPr>
            <a:t>Create empty Remote repository in https://github.com</a:t>
          </a:r>
        </a:p>
      </dgm:t>
    </dgm:pt>
    <dgm:pt modelId="{37B50AEA-606B-44E3-ACF0-28E1EF07AE4D}" type="parTrans" cxnId="{53A07B59-CEAC-48A0-9853-3C2E91E7C9DD}">
      <dgm:prSet/>
      <dgm:spPr/>
      <dgm:t>
        <a:bodyPr/>
        <a:lstStyle/>
        <a:p>
          <a:endParaRPr lang="en-US">
            <a:solidFill>
              <a:schemeClr val="accent1">
                <a:lumMod val="75000"/>
              </a:schemeClr>
            </a:solidFill>
          </a:endParaRPr>
        </a:p>
      </dgm:t>
    </dgm:pt>
    <dgm:pt modelId="{0555D410-526A-4079-A975-2FBF33CF9F4A}" type="sibTrans" cxnId="{53A07B59-CEAC-48A0-9853-3C2E91E7C9DD}">
      <dgm:prSet/>
      <dgm:spPr/>
      <dgm:t>
        <a:bodyPr/>
        <a:lstStyle/>
        <a:p>
          <a:endParaRPr lang="en-US">
            <a:solidFill>
              <a:schemeClr val="accent1">
                <a:lumMod val="75000"/>
              </a:schemeClr>
            </a:solidFill>
          </a:endParaRPr>
        </a:p>
      </dgm:t>
    </dgm:pt>
    <dgm:pt modelId="{527D81C4-B56B-4DC2-A499-401F3440E5ED}">
      <dgm:prSet custT="1"/>
      <dgm:spPr/>
      <dgm:t>
        <a:bodyPr/>
        <a:lstStyle/>
        <a:p>
          <a:r>
            <a:rPr lang="en-US" sz="1000" dirty="0">
              <a:solidFill>
                <a:schemeClr val="accent1">
                  <a:lumMod val="75000"/>
                </a:schemeClr>
              </a:solidFill>
            </a:rPr>
            <a:t>Clone repository in to local Github DESKTOP</a:t>
          </a:r>
        </a:p>
      </dgm:t>
    </dgm:pt>
    <dgm:pt modelId="{BE965C16-E2F8-4915-AFD5-5A301538EED5}" type="parTrans" cxnId="{050E0C00-3676-4C49-9B45-E26A2682FF49}">
      <dgm:prSet/>
      <dgm:spPr/>
      <dgm:t>
        <a:bodyPr/>
        <a:lstStyle/>
        <a:p>
          <a:endParaRPr lang="en-US">
            <a:solidFill>
              <a:schemeClr val="accent1">
                <a:lumMod val="75000"/>
              </a:schemeClr>
            </a:solidFill>
          </a:endParaRPr>
        </a:p>
      </dgm:t>
    </dgm:pt>
    <dgm:pt modelId="{B1CB4ACA-FE18-4DAE-80A9-85E1A45A0ADC}" type="sibTrans" cxnId="{050E0C00-3676-4C49-9B45-E26A2682FF49}">
      <dgm:prSet/>
      <dgm:spPr/>
      <dgm:t>
        <a:bodyPr/>
        <a:lstStyle/>
        <a:p>
          <a:endParaRPr lang="en-US">
            <a:solidFill>
              <a:schemeClr val="accent1">
                <a:lumMod val="75000"/>
              </a:schemeClr>
            </a:solidFill>
          </a:endParaRPr>
        </a:p>
      </dgm:t>
    </dgm:pt>
    <dgm:pt modelId="{F268A546-E73D-4DA5-8AC9-5D78C61387F6}">
      <dgm:prSet custT="1"/>
      <dgm:spPr/>
      <dgm:t>
        <a:bodyPr/>
        <a:lstStyle/>
        <a:p>
          <a:r>
            <a:rPr lang="en-US" sz="1000" dirty="0">
              <a:solidFill>
                <a:schemeClr val="accent1">
                  <a:lumMod val="75000"/>
                </a:schemeClr>
              </a:solidFill>
            </a:rPr>
            <a:t>Add the file in local folder path and do commit(this happens in master)</a:t>
          </a:r>
        </a:p>
      </dgm:t>
    </dgm:pt>
    <dgm:pt modelId="{3BDB02DD-988E-45F5-8EBD-0B7879DDE249}" type="parTrans" cxnId="{3CF8ED6B-C9CC-4128-8364-09CBF32069B1}">
      <dgm:prSet/>
      <dgm:spPr/>
      <dgm:t>
        <a:bodyPr/>
        <a:lstStyle/>
        <a:p>
          <a:endParaRPr lang="en-US">
            <a:solidFill>
              <a:schemeClr val="accent1">
                <a:lumMod val="75000"/>
              </a:schemeClr>
            </a:solidFill>
          </a:endParaRPr>
        </a:p>
      </dgm:t>
    </dgm:pt>
    <dgm:pt modelId="{CF12ECE0-55B2-45BE-8FB5-F1DEF15774A4}" type="sibTrans" cxnId="{3CF8ED6B-C9CC-4128-8364-09CBF32069B1}">
      <dgm:prSet/>
      <dgm:spPr/>
      <dgm:t>
        <a:bodyPr/>
        <a:lstStyle/>
        <a:p>
          <a:endParaRPr lang="en-US">
            <a:solidFill>
              <a:schemeClr val="accent1">
                <a:lumMod val="75000"/>
              </a:schemeClr>
            </a:solidFill>
          </a:endParaRPr>
        </a:p>
      </dgm:t>
    </dgm:pt>
    <dgm:pt modelId="{40210C26-E77D-4D84-884A-F3765B043B32}">
      <dgm:prSet custT="1"/>
      <dgm:spPr/>
      <dgm:t>
        <a:bodyPr/>
        <a:lstStyle/>
        <a:p>
          <a:r>
            <a:rPr lang="en-US" sz="1000" dirty="0">
              <a:solidFill>
                <a:schemeClr val="accent1">
                  <a:lumMod val="75000"/>
                </a:schemeClr>
              </a:solidFill>
            </a:rPr>
            <a:t>External Text editor : You can set up a default text editor. File -&gt;Options-&gt;Integrations, External editor is listed in Repository-&gt;Open in Notepad++</a:t>
          </a:r>
        </a:p>
      </dgm:t>
    </dgm:pt>
    <dgm:pt modelId="{35055711-6632-44E0-B473-F121A624D479}" type="parTrans" cxnId="{54349E98-8507-4492-A8B1-2DAA7505FFF0}">
      <dgm:prSet/>
      <dgm:spPr/>
      <dgm:t>
        <a:bodyPr/>
        <a:lstStyle/>
        <a:p>
          <a:endParaRPr lang="en-US">
            <a:solidFill>
              <a:schemeClr val="accent1">
                <a:lumMod val="75000"/>
              </a:schemeClr>
            </a:solidFill>
          </a:endParaRPr>
        </a:p>
      </dgm:t>
    </dgm:pt>
    <dgm:pt modelId="{1E89D5EA-0987-4F7D-863D-8464775211B5}" type="sibTrans" cxnId="{54349E98-8507-4492-A8B1-2DAA7505FFF0}">
      <dgm:prSet/>
      <dgm:spPr/>
      <dgm:t>
        <a:bodyPr/>
        <a:lstStyle/>
        <a:p>
          <a:endParaRPr lang="en-US">
            <a:solidFill>
              <a:schemeClr val="accent1">
                <a:lumMod val="75000"/>
              </a:schemeClr>
            </a:solidFill>
          </a:endParaRPr>
        </a:p>
      </dgm:t>
    </dgm:pt>
    <dgm:pt modelId="{C37C859A-2851-4863-B0E7-E37718781ECC}">
      <dgm:prSet custT="1"/>
      <dgm:spPr/>
      <dgm:t>
        <a:bodyPr/>
        <a:lstStyle/>
        <a:p>
          <a:r>
            <a:rPr lang="en-US" sz="1000" dirty="0">
              <a:solidFill>
                <a:schemeClr val="accent1">
                  <a:lumMod val="75000"/>
                </a:schemeClr>
              </a:solidFill>
            </a:rPr>
            <a:t>Create a new branch Branch-&gt;New BRanch</a:t>
          </a:r>
        </a:p>
      </dgm:t>
    </dgm:pt>
    <dgm:pt modelId="{D61726BB-7DDD-4288-88D2-ECF5E6FAE16C}" type="parTrans" cxnId="{64843379-B55A-40E2-A1C8-4EFC05ED0C2D}">
      <dgm:prSet/>
      <dgm:spPr/>
      <dgm:t>
        <a:bodyPr/>
        <a:lstStyle/>
        <a:p>
          <a:endParaRPr lang="en-US">
            <a:solidFill>
              <a:schemeClr val="accent1">
                <a:lumMod val="75000"/>
              </a:schemeClr>
            </a:solidFill>
          </a:endParaRPr>
        </a:p>
      </dgm:t>
    </dgm:pt>
    <dgm:pt modelId="{3F0C2C86-57B6-47D7-8872-E3F9BE9B4C92}" type="sibTrans" cxnId="{64843379-B55A-40E2-A1C8-4EFC05ED0C2D}">
      <dgm:prSet/>
      <dgm:spPr/>
      <dgm:t>
        <a:bodyPr/>
        <a:lstStyle/>
        <a:p>
          <a:endParaRPr lang="en-US">
            <a:solidFill>
              <a:schemeClr val="accent1">
                <a:lumMod val="75000"/>
              </a:schemeClr>
            </a:solidFill>
          </a:endParaRPr>
        </a:p>
      </dgm:t>
    </dgm:pt>
    <dgm:pt modelId="{9C1681B9-E81A-4FF2-9CC9-17E540C06B9C}">
      <dgm:prSet custT="1"/>
      <dgm:spPr/>
      <dgm:t>
        <a:bodyPr/>
        <a:lstStyle/>
        <a:p>
          <a:r>
            <a:rPr lang="en-US" sz="1000" dirty="0">
              <a:solidFill>
                <a:schemeClr val="accent1">
                  <a:lumMod val="75000"/>
                </a:schemeClr>
              </a:solidFill>
            </a:rPr>
            <a:t>Navigate to local path folder by clicking on Repository-&gt;Shows in explorer</a:t>
          </a:r>
        </a:p>
      </dgm:t>
    </dgm:pt>
    <dgm:pt modelId="{FADA0367-B635-4898-9075-B945FC1FB513}" type="parTrans" cxnId="{4A865775-58A2-4525-9F76-3E6D304A9E2F}">
      <dgm:prSet/>
      <dgm:spPr/>
      <dgm:t>
        <a:bodyPr/>
        <a:lstStyle/>
        <a:p>
          <a:endParaRPr lang="en-US">
            <a:solidFill>
              <a:schemeClr val="accent1">
                <a:lumMod val="75000"/>
              </a:schemeClr>
            </a:solidFill>
          </a:endParaRPr>
        </a:p>
      </dgm:t>
    </dgm:pt>
    <dgm:pt modelId="{9A07BE59-1B01-459F-8570-FB49B197754D}" type="sibTrans" cxnId="{4A865775-58A2-4525-9F76-3E6D304A9E2F}">
      <dgm:prSet/>
      <dgm:spPr/>
      <dgm:t>
        <a:bodyPr/>
        <a:lstStyle/>
        <a:p>
          <a:endParaRPr lang="en-US">
            <a:solidFill>
              <a:schemeClr val="accent1">
                <a:lumMod val="75000"/>
              </a:schemeClr>
            </a:solidFill>
          </a:endParaRPr>
        </a:p>
      </dgm:t>
    </dgm:pt>
    <dgm:pt modelId="{D2CDFCBE-B7C1-4DE0-B8DF-A78133939171}">
      <dgm:prSet custT="1"/>
      <dgm:spPr/>
      <dgm:t>
        <a:bodyPr/>
        <a:lstStyle/>
        <a:p>
          <a:r>
            <a:rPr lang="en-US" sz="1000" dirty="0">
              <a:solidFill>
                <a:schemeClr val="accent1">
                  <a:lumMod val="75000"/>
                </a:schemeClr>
              </a:solidFill>
            </a:rPr>
            <a:t>1)Add changes in existing file 2)Create new file</a:t>
          </a:r>
        </a:p>
      </dgm:t>
    </dgm:pt>
    <dgm:pt modelId="{C2AB2315-EB8C-4F59-ABC3-6F8E8B7D9DF5}" type="parTrans" cxnId="{04884FCC-F199-45A4-9BA4-0AFDDE3B6CF9}">
      <dgm:prSet/>
      <dgm:spPr/>
      <dgm:t>
        <a:bodyPr/>
        <a:lstStyle/>
        <a:p>
          <a:endParaRPr lang="en-US">
            <a:solidFill>
              <a:schemeClr val="accent1">
                <a:lumMod val="75000"/>
              </a:schemeClr>
            </a:solidFill>
          </a:endParaRPr>
        </a:p>
      </dgm:t>
    </dgm:pt>
    <dgm:pt modelId="{88DE3D08-BAAE-488F-B92E-DAD00099E56C}" type="sibTrans" cxnId="{04884FCC-F199-45A4-9BA4-0AFDDE3B6CF9}">
      <dgm:prSet/>
      <dgm:spPr/>
      <dgm:t>
        <a:bodyPr/>
        <a:lstStyle/>
        <a:p>
          <a:endParaRPr lang="en-US">
            <a:solidFill>
              <a:schemeClr val="accent1">
                <a:lumMod val="75000"/>
              </a:schemeClr>
            </a:solidFill>
          </a:endParaRPr>
        </a:p>
      </dgm:t>
    </dgm:pt>
    <dgm:pt modelId="{957719AD-F76A-49A8-9262-FA6C9F06251C}">
      <dgm:prSet custT="1"/>
      <dgm:spPr/>
      <dgm:t>
        <a:bodyPr/>
        <a:lstStyle/>
        <a:p>
          <a:r>
            <a:rPr lang="en-US" sz="1000" dirty="0">
              <a:solidFill>
                <a:schemeClr val="accent1">
                  <a:lumMod val="75000"/>
                </a:schemeClr>
              </a:solidFill>
            </a:rPr>
            <a:t>The Changes view shows changes you've made to files in your current branch but haven't committed to your local repository. </a:t>
          </a:r>
        </a:p>
      </dgm:t>
    </dgm:pt>
    <dgm:pt modelId="{92AE9BA5-28AB-4838-80E1-C27E1A9DF937}" type="parTrans" cxnId="{07A8DEC0-51A3-447C-BB29-FE5860FE9C81}">
      <dgm:prSet/>
      <dgm:spPr/>
      <dgm:t>
        <a:bodyPr/>
        <a:lstStyle/>
        <a:p>
          <a:endParaRPr lang="en-US">
            <a:solidFill>
              <a:schemeClr val="accent1">
                <a:lumMod val="75000"/>
              </a:schemeClr>
            </a:solidFill>
          </a:endParaRPr>
        </a:p>
      </dgm:t>
    </dgm:pt>
    <dgm:pt modelId="{BCCC53F1-36DB-4B2E-9253-DC524555434B}" type="sibTrans" cxnId="{07A8DEC0-51A3-447C-BB29-FE5860FE9C81}">
      <dgm:prSet/>
      <dgm:spPr/>
      <dgm:t>
        <a:bodyPr/>
        <a:lstStyle/>
        <a:p>
          <a:endParaRPr lang="en-US">
            <a:solidFill>
              <a:schemeClr val="accent1">
                <a:lumMod val="75000"/>
              </a:schemeClr>
            </a:solidFill>
          </a:endParaRPr>
        </a:p>
      </dgm:t>
    </dgm:pt>
    <dgm:pt modelId="{17EFCE23-4AC8-46D1-A1D3-7AA6CAD27A61}">
      <dgm:prSet custT="1"/>
      <dgm:spPr/>
      <dgm:t>
        <a:bodyPr/>
        <a:lstStyle/>
        <a:p>
          <a:r>
            <a:rPr lang="en-US" sz="1000" dirty="0">
              <a:solidFill>
                <a:schemeClr val="accent1">
                  <a:lumMod val="75000"/>
                </a:schemeClr>
              </a:solidFill>
            </a:rPr>
            <a:t>The History view shows the previous commits on the current branch of your repository.</a:t>
          </a:r>
        </a:p>
      </dgm:t>
    </dgm:pt>
    <dgm:pt modelId="{97148F6D-858D-4240-9224-1E9532115CD2}" type="parTrans" cxnId="{26C64F7A-5370-49C5-B30C-1BAF57C08D03}">
      <dgm:prSet/>
      <dgm:spPr/>
      <dgm:t>
        <a:bodyPr/>
        <a:lstStyle/>
        <a:p>
          <a:endParaRPr lang="en-US">
            <a:solidFill>
              <a:schemeClr val="accent1">
                <a:lumMod val="75000"/>
              </a:schemeClr>
            </a:solidFill>
          </a:endParaRPr>
        </a:p>
      </dgm:t>
    </dgm:pt>
    <dgm:pt modelId="{0E7BDC7F-BA3C-406D-B8DC-E29BB38C8D14}" type="sibTrans" cxnId="{26C64F7A-5370-49C5-B30C-1BAF57C08D03}">
      <dgm:prSet/>
      <dgm:spPr/>
      <dgm:t>
        <a:bodyPr/>
        <a:lstStyle/>
        <a:p>
          <a:endParaRPr lang="en-US">
            <a:solidFill>
              <a:schemeClr val="accent1">
                <a:lumMod val="75000"/>
              </a:schemeClr>
            </a:solidFill>
          </a:endParaRPr>
        </a:p>
      </dgm:t>
    </dgm:pt>
    <dgm:pt modelId="{6BACD4D4-3411-4B96-AA67-5FAF4B0FC1AE}">
      <dgm:prSet custT="1"/>
      <dgm:spPr/>
      <dgm:t>
        <a:bodyPr/>
        <a:lstStyle/>
        <a:p>
          <a:r>
            <a:rPr lang="en-US" sz="1000" dirty="0">
              <a:solidFill>
                <a:schemeClr val="accent1">
                  <a:lumMod val="75000"/>
                </a:schemeClr>
              </a:solidFill>
            </a:rPr>
            <a:t>Perform commit operation</a:t>
          </a:r>
        </a:p>
      </dgm:t>
    </dgm:pt>
    <dgm:pt modelId="{C709C6FA-4282-41DE-9EB1-7A39E9D02BF6}" type="parTrans" cxnId="{C149B93A-5AFF-49B8-9CC3-DD5D91A6081B}">
      <dgm:prSet/>
      <dgm:spPr/>
      <dgm:t>
        <a:bodyPr/>
        <a:lstStyle/>
        <a:p>
          <a:endParaRPr lang="en-US">
            <a:solidFill>
              <a:schemeClr val="accent1">
                <a:lumMod val="75000"/>
              </a:schemeClr>
            </a:solidFill>
          </a:endParaRPr>
        </a:p>
      </dgm:t>
    </dgm:pt>
    <dgm:pt modelId="{63D33CDD-FCF7-41F8-B9E9-5652D0F096D7}" type="sibTrans" cxnId="{C149B93A-5AFF-49B8-9CC3-DD5D91A6081B}">
      <dgm:prSet/>
      <dgm:spPr/>
      <dgm:t>
        <a:bodyPr/>
        <a:lstStyle/>
        <a:p>
          <a:endParaRPr lang="en-US">
            <a:solidFill>
              <a:schemeClr val="accent1">
                <a:lumMod val="75000"/>
              </a:schemeClr>
            </a:solidFill>
          </a:endParaRPr>
        </a:p>
      </dgm:t>
    </dgm:pt>
    <dgm:pt modelId="{82057712-8712-43AE-850E-65615BEF7CD5}">
      <dgm:prSet custT="1"/>
      <dgm:spPr/>
      <dgm:t>
        <a:bodyPr/>
        <a:lstStyle/>
        <a:p>
          <a:r>
            <a:rPr lang="en-US" sz="1000" dirty="0">
              <a:solidFill>
                <a:schemeClr val="accent1">
                  <a:lumMod val="75000"/>
                </a:schemeClr>
              </a:solidFill>
            </a:rPr>
            <a:t>You can view the history from View-&gt;history option</a:t>
          </a:r>
        </a:p>
      </dgm:t>
    </dgm:pt>
    <dgm:pt modelId="{84B9AECA-FE18-43A9-A64C-0132B7B9DFA6}" type="parTrans" cxnId="{EEF410D9-34BB-45D8-B789-F766258A5C03}">
      <dgm:prSet/>
      <dgm:spPr/>
      <dgm:t>
        <a:bodyPr/>
        <a:lstStyle/>
        <a:p>
          <a:endParaRPr lang="en-US">
            <a:solidFill>
              <a:schemeClr val="accent1">
                <a:lumMod val="75000"/>
              </a:schemeClr>
            </a:solidFill>
          </a:endParaRPr>
        </a:p>
      </dgm:t>
    </dgm:pt>
    <dgm:pt modelId="{6A50600A-FD09-410D-99EB-D0EC38094F16}" type="sibTrans" cxnId="{EEF410D9-34BB-45D8-B789-F766258A5C03}">
      <dgm:prSet/>
      <dgm:spPr/>
      <dgm:t>
        <a:bodyPr/>
        <a:lstStyle/>
        <a:p>
          <a:endParaRPr lang="en-US">
            <a:solidFill>
              <a:schemeClr val="accent1">
                <a:lumMod val="75000"/>
              </a:schemeClr>
            </a:solidFill>
          </a:endParaRPr>
        </a:p>
      </dgm:t>
    </dgm:pt>
    <dgm:pt modelId="{D2C1CA4F-7B31-463D-9BBE-60964CA34F10}">
      <dgm:prSet custT="1"/>
      <dgm:spPr/>
      <dgm:t>
        <a:bodyPr/>
        <a:lstStyle/>
        <a:p>
          <a:r>
            <a:rPr lang="en-US" sz="1000" dirty="0">
              <a:solidFill>
                <a:schemeClr val="accent1">
                  <a:lumMod val="75000"/>
                </a:schemeClr>
              </a:solidFill>
            </a:rPr>
            <a:t>Select the master and then "new branch" and push the changes to be added in to remote repository Repository-&gt;Push</a:t>
          </a:r>
        </a:p>
      </dgm:t>
    </dgm:pt>
    <dgm:pt modelId="{59CBA497-42EE-4324-9B21-4B27D8E91F7D}" type="parTrans" cxnId="{68EED095-4046-4A91-980E-33794BA23F93}">
      <dgm:prSet/>
      <dgm:spPr/>
      <dgm:t>
        <a:bodyPr/>
        <a:lstStyle/>
        <a:p>
          <a:endParaRPr lang="en-US">
            <a:solidFill>
              <a:schemeClr val="accent1">
                <a:lumMod val="75000"/>
              </a:schemeClr>
            </a:solidFill>
          </a:endParaRPr>
        </a:p>
      </dgm:t>
    </dgm:pt>
    <dgm:pt modelId="{DF0203CB-0228-4A12-AD45-822E5897A8FD}" type="sibTrans" cxnId="{68EED095-4046-4A91-980E-33794BA23F93}">
      <dgm:prSet/>
      <dgm:spPr/>
      <dgm:t>
        <a:bodyPr/>
        <a:lstStyle/>
        <a:p>
          <a:endParaRPr lang="en-US">
            <a:solidFill>
              <a:schemeClr val="accent1">
                <a:lumMod val="75000"/>
              </a:schemeClr>
            </a:solidFill>
          </a:endParaRPr>
        </a:p>
      </dgm:t>
    </dgm:pt>
    <dgm:pt modelId="{10586179-5F56-44F1-984B-56496CC8D217}">
      <dgm:prSet custT="1"/>
      <dgm:spPr/>
      <dgm:t>
        <a:bodyPr/>
        <a:lstStyle/>
        <a:p>
          <a:r>
            <a:rPr lang="en-US" sz="1000" dirty="0">
              <a:solidFill>
                <a:schemeClr val="accent1">
                  <a:lumMod val="75000"/>
                </a:schemeClr>
              </a:solidFill>
            </a:rPr>
            <a:t>Now the "New branch" is stable and do the merge into master Branch-&gt;Merge into current Branch</a:t>
          </a:r>
        </a:p>
      </dgm:t>
    </dgm:pt>
    <dgm:pt modelId="{87ABEF66-7414-4BA7-BB2E-C73540DEEF90}" type="parTrans" cxnId="{60EC712D-2608-43F6-B0D0-4B78D1D2A8D2}">
      <dgm:prSet/>
      <dgm:spPr/>
      <dgm:t>
        <a:bodyPr/>
        <a:lstStyle/>
        <a:p>
          <a:endParaRPr lang="en-US">
            <a:solidFill>
              <a:schemeClr val="accent1">
                <a:lumMod val="75000"/>
              </a:schemeClr>
            </a:solidFill>
          </a:endParaRPr>
        </a:p>
      </dgm:t>
    </dgm:pt>
    <dgm:pt modelId="{F6DE5FC9-A999-4FAE-898A-EF7CF557AB7D}" type="sibTrans" cxnId="{60EC712D-2608-43F6-B0D0-4B78D1D2A8D2}">
      <dgm:prSet/>
      <dgm:spPr/>
      <dgm:t>
        <a:bodyPr/>
        <a:lstStyle/>
        <a:p>
          <a:endParaRPr lang="en-US">
            <a:solidFill>
              <a:schemeClr val="accent1">
                <a:lumMod val="75000"/>
              </a:schemeClr>
            </a:solidFill>
          </a:endParaRPr>
        </a:p>
      </dgm:t>
    </dgm:pt>
    <dgm:pt modelId="{EE675E26-6690-4AED-A8CB-5BE872CFCB88}">
      <dgm:prSet custT="1"/>
      <dgm:spPr/>
      <dgm:t>
        <a:bodyPr/>
        <a:lstStyle/>
        <a:p>
          <a:r>
            <a:rPr lang="en-US" sz="1000" dirty="0">
              <a:solidFill>
                <a:schemeClr val="accent1">
                  <a:lumMod val="75000"/>
                </a:schemeClr>
              </a:solidFill>
            </a:rPr>
            <a:t>Once Merge operation is completed Push the latest merged version in to Remote Repo by Repository -&gt;Push</a:t>
          </a:r>
        </a:p>
      </dgm:t>
    </dgm:pt>
    <dgm:pt modelId="{BC9A382B-5714-4BDE-A487-05B352FA75CF}" type="parTrans" cxnId="{1AE305B6-D3BF-4ADC-BB14-91FE70C853C8}">
      <dgm:prSet/>
      <dgm:spPr/>
      <dgm:t>
        <a:bodyPr/>
        <a:lstStyle/>
        <a:p>
          <a:endParaRPr lang="en-US">
            <a:solidFill>
              <a:schemeClr val="accent1">
                <a:lumMod val="75000"/>
              </a:schemeClr>
            </a:solidFill>
          </a:endParaRPr>
        </a:p>
      </dgm:t>
    </dgm:pt>
    <dgm:pt modelId="{F116B4A2-323F-4C77-9DAA-55C5BBB95CE0}" type="sibTrans" cxnId="{1AE305B6-D3BF-4ADC-BB14-91FE70C853C8}">
      <dgm:prSet/>
      <dgm:spPr/>
      <dgm:t>
        <a:bodyPr/>
        <a:lstStyle/>
        <a:p>
          <a:endParaRPr lang="en-US">
            <a:solidFill>
              <a:schemeClr val="accent1">
                <a:lumMod val="75000"/>
              </a:schemeClr>
            </a:solidFill>
          </a:endParaRPr>
        </a:p>
      </dgm:t>
    </dgm:pt>
    <dgm:pt modelId="{ED8B9F2F-70E2-4F35-97C2-040C67E7EAC3}">
      <dgm:prSet custT="1"/>
      <dgm:spPr/>
      <dgm:t>
        <a:bodyPr/>
        <a:lstStyle/>
        <a:p>
          <a:r>
            <a:rPr lang="en-US" sz="1000" dirty="0">
              <a:solidFill>
                <a:schemeClr val="accent1">
                  <a:lumMod val="75000"/>
                </a:schemeClr>
              </a:solidFill>
            </a:rPr>
            <a:t>"New branch" changes are added in Remote repository</a:t>
          </a:r>
        </a:p>
      </dgm:t>
    </dgm:pt>
    <dgm:pt modelId="{905385F4-8FF9-4901-B2B0-F85D679E851B}" type="parTrans" cxnId="{40778A35-FB48-4F29-8831-D88AC666CA3E}">
      <dgm:prSet/>
      <dgm:spPr/>
      <dgm:t>
        <a:bodyPr/>
        <a:lstStyle/>
        <a:p>
          <a:endParaRPr lang="en-US">
            <a:solidFill>
              <a:schemeClr val="accent1">
                <a:lumMod val="75000"/>
              </a:schemeClr>
            </a:solidFill>
          </a:endParaRPr>
        </a:p>
      </dgm:t>
    </dgm:pt>
    <dgm:pt modelId="{15DF4BE1-809F-4E00-B8B1-3C7F3828877B}" type="sibTrans" cxnId="{40778A35-FB48-4F29-8831-D88AC666CA3E}">
      <dgm:prSet/>
      <dgm:spPr/>
      <dgm:t>
        <a:bodyPr/>
        <a:lstStyle/>
        <a:p>
          <a:endParaRPr lang="en-US">
            <a:solidFill>
              <a:schemeClr val="accent1">
                <a:lumMod val="75000"/>
              </a:schemeClr>
            </a:solidFill>
          </a:endParaRPr>
        </a:p>
      </dgm:t>
    </dgm:pt>
    <dgm:pt modelId="{B2CEB833-7B17-4E1A-A98D-09B01EB73B2C}">
      <dgm:prSet custT="1"/>
      <dgm:spPr/>
      <dgm:t>
        <a:bodyPr/>
        <a:lstStyle/>
        <a:p>
          <a:r>
            <a:rPr lang="en-US" sz="1000" dirty="0">
              <a:solidFill>
                <a:schemeClr val="accent1">
                  <a:lumMod val="75000"/>
                </a:schemeClr>
              </a:solidFill>
            </a:rPr>
            <a:t>Delete the "New Branch" from local(Branch-&gt;Delete Branch)  and also select the checkbox for remote repo to delete it</a:t>
          </a:r>
        </a:p>
      </dgm:t>
    </dgm:pt>
    <dgm:pt modelId="{EE41C938-8C89-4BDF-AAF2-0EFA30B37FA8}" type="parTrans" cxnId="{4F31007D-B7CF-4DF1-9C73-EAA27B1951B7}">
      <dgm:prSet/>
      <dgm:spPr/>
      <dgm:t>
        <a:bodyPr/>
        <a:lstStyle/>
        <a:p>
          <a:endParaRPr lang="en-US">
            <a:solidFill>
              <a:schemeClr val="accent1">
                <a:lumMod val="75000"/>
              </a:schemeClr>
            </a:solidFill>
          </a:endParaRPr>
        </a:p>
      </dgm:t>
    </dgm:pt>
    <dgm:pt modelId="{D2CBE940-FDE2-40B4-9374-287FF95E8312}" type="sibTrans" cxnId="{4F31007D-B7CF-4DF1-9C73-EAA27B1951B7}">
      <dgm:prSet/>
      <dgm:spPr/>
      <dgm:t>
        <a:bodyPr/>
        <a:lstStyle/>
        <a:p>
          <a:endParaRPr lang="en-US">
            <a:solidFill>
              <a:schemeClr val="accent1">
                <a:lumMod val="75000"/>
              </a:schemeClr>
            </a:solidFill>
          </a:endParaRPr>
        </a:p>
      </dgm:t>
    </dgm:pt>
    <dgm:pt modelId="{E291916F-2091-4AD8-BF9A-8E0764FE7124}">
      <dgm:prSet custT="1"/>
      <dgm:spPr/>
      <dgm:t>
        <a:bodyPr/>
        <a:lstStyle/>
        <a:p>
          <a:r>
            <a:rPr lang="en-US" sz="1000">
              <a:solidFill>
                <a:schemeClr val="accent1">
                  <a:lumMod val="75000"/>
                </a:schemeClr>
              </a:solidFill>
            </a:rPr>
            <a:t>Set up Account mail: File-&gt;options-&gt;Accounts</a:t>
          </a:r>
          <a:endParaRPr lang="en-US" sz="1000" dirty="0">
            <a:solidFill>
              <a:schemeClr val="accent1">
                <a:lumMod val="75000"/>
              </a:schemeClr>
            </a:solidFill>
          </a:endParaRPr>
        </a:p>
      </dgm:t>
    </dgm:pt>
    <dgm:pt modelId="{81711775-5BFB-4C3C-8CDF-F2210FB85D46}" type="sibTrans" cxnId="{C10C230F-C11F-4CCC-9CC3-5C69CA5706FA}">
      <dgm:prSet/>
      <dgm:spPr/>
      <dgm:t>
        <a:bodyPr/>
        <a:lstStyle/>
        <a:p>
          <a:endParaRPr lang="en-US">
            <a:solidFill>
              <a:schemeClr val="accent1">
                <a:lumMod val="75000"/>
              </a:schemeClr>
            </a:solidFill>
          </a:endParaRPr>
        </a:p>
      </dgm:t>
    </dgm:pt>
    <dgm:pt modelId="{C57C62DE-FC5B-4EF1-A698-75D56A4DD576}" type="parTrans" cxnId="{C10C230F-C11F-4CCC-9CC3-5C69CA5706FA}">
      <dgm:prSet/>
      <dgm:spPr/>
      <dgm:t>
        <a:bodyPr/>
        <a:lstStyle/>
        <a:p>
          <a:endParaRPr lang="en-US">
            <a:solidFill>
              <a:schemeClr val="accent1">
                <a:lumMod val="75000"/>
              </a:schemeClr>
            </a:solidFill>
          </a:endParaRPr>
        </a:p>
      </dgm:t>
    </dgm:pt>
    <dgm:pt modelId="{F509B34B-EEB2-4B0C-A260-9765CF2D556B}" type="pres">
      <dgm:prSet presAssocID="{FB3FD320-66CC-4526-B6A4-AB02843B9E8A}" presName="vert0" presStyleCnt="0">
        <dgm:presLayoutVars>
          <dgm:dir/>
          <dgm:animOne val="branch"/>
          <dgm:animLvl val="lvl"/>
        </dgm:presLayoutVars>
      </dgm:prSet>
      <dgm:spPr/>
    </dgm:pt>
    <dgm:pt modelId="{10D11FA5-0E9C-43A2-9B3D-3D69A00742AA}" type="pres">
      <dgm:prSet presAssocID="{E26B05FC-352D-4781-8619-D4156373CC64}" presName="thickLine" presStyleLbl="alignNode1" presStyleIdx="0" presStyleCnt="1"/>
      <dgm:spPr/>
    </dgm:pt>
    <dgm:pt modelId="{ADE284DD-D8E5-42BA-B80F-2A963B5F349A}" type="pres">
      <dgm:prSet presAssocID="{E26B05FC-352D-4781-8619-D4156373CC64}" presName="horz1" presStyleCnt="0"/>
      <dgm:spPr/>
    </dgm:pt>
    <dgm:pt modelId="{2054C609-3521-4F6B-A1DF-0F5DEBF92DBE}" type="pres">
      <dgm:prSet presAssocID="{E26B05FC-352D-4781-8619-D4156373CC64}" presName="tx1" presStyleLbl="revTx" presStyleIdx="0" presStyleCnt="18" custScaleX="116292"/>
      <dgm:spPr/>
    </dgm:pt>
    <dgm:pt modelId="{C3C548F3-52A9-4265-AC91-F1366F97B314}" type="pres">
      <dgm:prSet presAssocID="{E26B05FC-352D-4781-8619-D4156373CC64}" presName="vert1" presStyleCnt="0"/>
      <dgm:spPr/>
    </dgm:pt>
    <dgm:pt modelId="{75AA34C7-29F4-4F5F-9848-E8BEAB5ACD2A}" type="pres">
      <dgm:prSet presAssocID="{DB30A458-95C3-4D5F-9B7E-E87DDF3FD5DB}" presName="vertSpace2a" presStyleCnt="0"/>
      <dgm:spPr/>
    </dgm:pt>
    <dgm:pt modelId="{14C6E23C-031E-45FB-8436-7BA099DFF63B}" type="pres">
      <dgm:prSet presAssocID="{DB30A458-95C3-4D5F-9B7E-E87DDF3FD5DB}" presName="horz2" presStyleCnt="0"/>
      <dgm:spPr/>
    </dgm:pt>
    <dgm:pt modelId="{FCC9173E-2F33-4572-B936-C300C996CC9E}" type="pres">
      <dgm:prSet presAssocID="{DB30A458-95C3-4D5F-9B7E-E87DDF3FD5DB}" presName="horzSpace2" presStyleCnt="0"/>
      <dgm:spPr/>
    </dgm:pt>
    <dgm:pt modelId="{0CF2C4F6-F7D1-496E-90A4-0FA48A7204BC}" type="pres">
      <dgm:prSet presAssocID="{DB30A458-95C3-4D5F-9B7E-E87DDF3FD5DB}" presName="tx2" presStyleLbl="revTx" presStyleIdx="1" presStyleCnt="18"/>
      <dgm:spPr/>
    </dgm:pt>
    <dgm:pt modelId="{5FF86858-3111-4E57-AE10-A509C3908AAD}" type="pres">
      <dgm:prSet presAssocID="{DB30A458-95C3-4D5F-9B7E-E87DDF3FD5DB}" presName="vert2" presStyleCnt="0"/>
      <dgm:spPr/>
    </dgm:pt>
    <dgm:pt modelId="{FFEB0AA3-2FBC-428A-9E6F-8888C8C71527}" type="pres">
      <dgm:prSet presAssocID="{DB30A458-95C3-4D5F-9B7E-E87DDF3FD5DB}" presName="thinLine2b" presStyleLbl="callout" presStyleIdx="0" presStyleCnt="17"/>
      <dgm:spPr/>
    </dgm:pt>
    <dgm:pt modelId="{B3D6E28C-5255-449E-A03E-DD3F6E5DEB31}" type="pres">
      <dgm:prSet presAssocID="{DB30A458-95C3-4D5F-9B7E-E87DDF3FD5DB}" presName="vertSpace2b" presStyleCnt="0"/>
      <dgm:spPr/>
    </dgm:pt>
    <dgm:pt modelId="{B2441A0C-9E52-4F45-AE01-AE6F6B141239}" type="pres">
      <dgm:prSet presAssocID="{527D81C4-B56B-4DC2-A499-401F3440E5ED}" presName="horz2" presStyleCnt="0"/>
      <dgm:spPr/>
    </dgm:pt>
    <dgm:pt modelId="{C91F2E80-332F-43E4-B213-A75589AAA447}" type="pres">
      <dgm:prSet presAssocID="{527D81C4-B56B-4DC2-A499-401F3440E5ED}" presName="horzSpace2" presStyleCnt="0"/>
      <dgm:spPr/>
    </dgm:pt>
    <dgm:pt modelId="{CBE14064-336D-4244-8E8E-FDC9A457FA5C}" type="pres">
      <dgm:prSet presAssocID="{527D81C4-B56B-4DC2-A499-401F3440E5ED}" presName="tx2" presStyleLbl="revTx" presStyleIdx="2" presStyleCnt="18"/>
      <dgm:spPr/>
    </dgm:pt>
    <dgm:pt modelId="{3D488C24-9937-4CB7-8D87-BDEDACB8C664}" type="pres">
      <dgm:prSet presAssocID="{527D81C4-B56B-4DC2-A499-401F3440E5ED}" presName="vert2" presStyleCnt="0"/>
      <dgm:spPr/>
    </dgm:pt>
    <dgm:pt modelId="{7236D1A3-B1B4-4085-811A-43522D233677}" type="pres">
      <dgm:prSet presAssocID="{527D81C4-B56B-4DC2-A499-401F3440E5ED}" presName="thinLine2b" presStyleLbl="callout" presStyleIdx="1" presStyleCnt="17"/>
      <dgm:spPr/>
    </dgm:pt>
    <dgm:pt modelId="{876028B8-130B-4710-821A-F984FFE7C9B3}" type="pres">
      <dgm:prSet presAssocID="{527D81C4-B56B-4DC2-A499-401F3440E5ED}" presName="vertSpace2b" presStyleCnt="0"/>
      <dgm:spPr/>
    </dgm:pt>
    <dgm:pt modelId="{89E58F3E-82CC-49BD-9843-21560238C085}" type="pres">
      <dgm:prSet presAssocID="{F268A546-E73D-4DA5-8AC9-5D78C61387F6}" presName="horz2" presStyleCnt="0"/>
      <dgm:spPr/>
    </dgm:pt>
    <dgm:pt modelId="{CA626DB1-7A27-4846-AC92-F253CF76A371}" type="pres">
      <dgm:prSet presAssocID="{F268A546-E73D-4DA5-8AC9-5D78C61387F6}" presName="horzSpace2" presStyleCnt="0"/>
      <dgm:spPr/>
    </dgm:pt>
    <dgm:pt modelId="{54A89701-8DDE-468C-96FD-2AE4A0CE7638}" type="pres">
      <dgm:prSet presAssocID="{F268A546-E73D-4DA5-8AC9-5D78C61387F6}" presName="tx2" presStyleLbl="revTx" presStyleIdx="3" presStyleCnt="18"/>
      <dgm:spPr/>
    </dgm:pt>
    <dgm:pt modelId="{40BABB82-D2D5-4DD6-8161-21DB6E12C59B}" type="pres">
      <dgm:prSet presAssocID="{F268A546-E73D-4DA5-8AC9-5D78C61387F6}" presName="vert2" presStyleCnt="0"/>
      <dgm:spPr/>
    </dgm:pt>
    <dgm:pt modelId="{22FFCB2C-E8C5-4957-AA94-A3AC81CC8E76}" type="pres">
      <dgm:prSet presAssocID="{F268A546-E73D-4DA5-8AC9-5D78C61387F6}" presName="thinLine2b" presStyleLbl="callout" presStyleIdx="2" presStyleCnt="17"/>
      <dgm:spPr/>
    </dgm:pt>
    <dgm:pt modelId="{8044D144-C75A-4846-B7AB-E23EA03B57E5}" type="pres">
      <dgm:prSet presAssocID="{F268A546-E73D-4DA5-8AC9-5D78C61387F6}" presName="vertSpace2b" presStyleCnt="0"/>
      <dgm:spPr/>
    </dgm:pt>
    <dgm:pt modelId="{656E261F-9DA2-4A4E-895D-E0B57AA7A4C0}" type="pres">
      <dgm:prSet presAssocID="{40210C26-E77D-4D84-884A-F3765B043B32}" presName="horz2" presStyleCnt="0"/>
      <dgm:spPr/>
    </dgm:pt>
    <dgm:pt modelId="{BE05A7D7-B854-4E16-BAFC-A937B6F04746}" type="pres">
      <dgm:prSet presAssocID="{40210C26-E77D-4D84-884A-F3765B043B32}" presName="horzSpace2" presStyleCnt="0"/>
      <dgm:spPr/>
    </dgm:pt>
    <dgm:pt modelId="{E7E8C433-5426-4455-BE15-04090E1063A0}" type="pres">
      <dgm:prSet presAssocID="{40210C26-E77D-4D84-884A-F3765B043B32}" presName="tx2" presStyleLbl="revTx" presStyleIdx="4" presStyleCnt="18" custScaleY="121219"/>
      <dgm:spPr/>
    </dgm:pt>
    <dgm:pt modelId="{CBFDBD07-23CC-4901-A3E1-A80C00218B9D}" type="pres">
      <dgm:prSet presAssocID="{40210C26-E77D-4D84-884A-F3765B043B32}" presName="vert2" presStyleCnt="0"/>
      <dgm:spPr/>
    </dgm:pt>
    <dgm:pt modelId="{AB6FBD45-CC9D-4315-99E3-51B9698466AC}" type="pres">
      <dgm:prSet presAssocID="{40210C26-E77D-4D84-884A-F3765B043B32}" presName="thinLine2b" presStyleLbl="callout" presStyleIdx="3" presStyleCnt="17"/>
      <dgm:spPr/>
    </dgm:pt>
    <dgm:pt modelId="{13FCD892-CF0D-4889-A833-98FF68831917}" type="pres">
      <dgm:prSet presAssocID="{40210C26-E77D-4D84-884A-F3765B043B32}" presName="vertSpace2b" presStyleCnt="0"/>
      <dgm:spPr/>
    </dgm:pt>
    <dgm:pt modelId="{A7A44447-8C54-4FD6-BEB5-449561C26F12}" type="pres">
      <dgm:prSet presAssocID="{E291916F-2091-4AD8-BF9A-8E0764FE7124}" presName="horz2" presStyleCnt="0"/>
      <dgm:spPr/>
    </dgm:pt>
    <dgm:pt modelId="{3C72AF93-DA71-4F93-9018-3755AC9CF788}" type="pres">
      <dgm:prSet presAssocID="{E291916F-2091-4AD8-BF9A-8E0764FE7124}" presName="horzSpace2" presStyleCnt="0"/>
      <dgm:spPr/>
    </dgm:pt>
    <dgm:pt modelId="{B5411DB6-714C-4813-9473-9380F663D748}" type="pres">
      <dgm:prSet presAssocID="{E291916F-2091-4AD8-BF9A-8E0764FE7124}" presName="tx2" presStyleLbl="revTx" presStyleIdx="5" presStyleCnt="18"/>
      <dgm:spPr/>
    </dgm:pt>
    <dgm:pt modelId="{9CAE30FD-AF1F-42FE-AD75-1E59E4012AD1}" type="pres">
      <dgm:prSet presAssocID="{E291916F-2091-4AD8-BF9A-8E0764FE7124}" presName="vert2" presStyleCnt="0"/>
      <dgm:spPr/>
    </dgm:pt>
    <dgm:pt modelId="{E5685011-9E91-440B-A81A-46EDE18AE900}" type="pres">
      <dgm:prSet presAssocID="{E291916F-2091-4AD8-BF9A-8E0764FE7124}" presName="thinLine2b" presStyleLbl="callout" presStyleIdx="4" presStyleCnt="17"/>
      <dgm:spPr/>
    </dgm:pt>
    <dgm:pt modelId="{ADC7630E-6A96-4E41-A8E2-2F88BDCDD062}" type="pres">
      <dgm:prSet presAssocID="{E291916F-2091-4AD8-BF9A-8E0764FE7124}" presName="vertSpace2b" presStyleCnt="0"/>
      <dgm:spPr/>
    </dgm:pt>
    <dgm:pt modelId="{6500DE67-A9C9-4779-9043-6B19AAFEF510}" type="pres">
      <dgm:prSet presAssocID="{C37C859A-2851-4863-B0E7-E37718781ECC}" presName="horz2" presStyleCnt="0"/>
      <dgm:spPr/>
    </dgm:pt>
    <dgm:pt modelId="{56AECE38-FA76-4406-8939-B151076882DA}" type="pres">
      <dgm:prSet presAssocID="{C37C859A-2851-4863-B0E7-E37718781ECC}" presName="horzSpace2" presStyleCnt="0"/>
      <dgm:spPr/>
    </dgm:pt>
    <dgm:pt modelId="{909D0CE4-96C7-4D67-B58E-68C8BC8FF850}" type="pres">
      <dgm:prSet presAssocID="{C37C859A-2851-4863-B0E7-E37718781ECC}" presName="tx2" presStyleLbl="revTx" presStyleIdx="6" presStyleCnt="18"/>
      <dgm:spPr/>
    </dgm:pt>
    <dgm:pt modelId="{D34A805D-43D5-486A-89EE-AA516C01C234}" type="pres">
      <dgm:prSet presAssocID="{C37C859A-2851-4863-B0E7-E37718781ECC}" presName="vert2" presStyleCnt="0"/>
      <dgm:spPr/>
    </dgm:pt>
    <dgm:pt modelId="{9685D7D3-BADB-4F13-991A-FDC7F6C6C326}" type="pres">
      <dgm:prSet presAssocID="{C37C859A-2851-4863-B0E7-E37718781ECC}" presName="thinLine2b" presStyleLbl="callout" presStyleIdx="5" presStyleCnt="17"/>
      <dgm:spPr/>
    </dgm:pt>
    <dgm:pt modelId="{CBDFCB2B-D2CB-4ED0-87B1-4512D2595E46}" type="pres">
      <dgm:prSet presAssocID="{C37C859A-2851-4863-B0E7-E37718781ECC}" presName="vertSpace2b" presStyleCnt="0"/>
      <dgm:spPr/>
    </dgm:pt>
    <dgm:pt modelId="{FCDA9163-D82A-4305-B3A7-29CD7BDA8A80}" type="pres">
      <dgm:prSet presAssocID="{9C1681B9-E81A-4FF2-9CC9-17E540C06B9C}" presName="horz2" presStyleCnt="0"/>
      <dgm:spPr/>
    </dgm:pt>
    <dgm:pt modelId="{982CFCCA-5476-4510-80E7-6BFF1C4026DC}" type="pres">
      <dgm:prSet presAssocID="{9C1681B9-E81A-4FF2-9CC9-17E540C06B9C}" presName="horzSpace2" presStyleCnt="0"/>
      <dgm:spPr/>
    </dgm:pt>
    <dgm:pt modelId="{3C0356C3-8F1F-4E93-81EF-D0963AC6F580}" type="pres">
      <dgm:prSet presAssocID="{9C1681B9-E81A-4FF2-9CC9-17E540C06B9C}" presName="tx2" presStyleLbl="revTx" presStyleIdx="7" presStyleCnt="18"/>
      <dgm:spPr/>
    </dgm:pt>
    <dgm:pt modelId="{C274E3F6-6BB6-4782-99D1-16FC46B33C28}" type="pres">
      <dgm:prSet presAssocID="{9C1681B9-E81A-4FF2-9CC9-17E540C06B9C}" presName="vert2" presStyleCnt="0"/>
      <dgm:spPr/>
    </dgm:pt>
    <dgm:pt modelId="{3C7B8AB5-779D-46DD-B498-544C36D7399A}" type="pres">
      <dgm:prSet presAssocID="{9C1681B9-E81A-4FF2-9CC9-17E540C06B9C}" presName="thinLine2b" presStyleLbl="callout" presStyleIdx="6" presStyleCnt="17"/>
      <dgm:spPr/>
    </dgm:pt>
    <dgm:pt modelId="{EFA8BFF4-97DC-48A7-BD39-6AF32C91F755}" type="pres">
      <dgm:prSet presAssocID="{9C1681B9-E81A-4FF2-9CC9-17E540C06B9C}" presName="vertSpace2b" presStyleCnt="0"/>
      <dgm:spPr/>
    </dgm:pt>
    <dgm:pt modelId="{1A14AA3A-E465-402A-A22B-1AC2FF98BD32}" type="pres">
      <dgm:prSet presAssocID="{D2CDFCBE-B7C1-4DE0-B8DF-A78133939171}" presName="horz2" presStyleCnt="0"/>
      <dgm:spPr/>
    </dgm:pt>
    <dgm:pt modelId="{B24621DB-6E46-4B3B-8465-2FBD3CC38865}" type="pres">
      <dgm:prSet presAssocID="{D2CDFCBE-B7C1-4DE0-B8DF-A78133939171}" presName="horzSpace2" presStyleCnt="0"/>
      <dgm:spPr/>
    </dgm:pt>
    <dgm:pt modelId="{BDF53278-8C6F-468A-957B-CD5AD4F41B5B}" type="pres">
      <dgm:prSet presAssocID="{D2CDFCBE-B7C1-4DE0-B8DF-A78133939171}" presName="tx2" presStyleLbl="revTx" presStyleIdx="8" presStyleCnt="18"/>
      <dgm:spPr/>
    </dgm:pt>
    <dgm:pt modelId="{3D5A7453-1629-4A07-AF34-89936B9942B1}" type="pres">
      <dgm:prSet presAssocID="{D2CDFCBE-B7C1-4DE0-B8DF-A78133939171}" presName="vert2" presStyleCnt="0"/>
      <dgm:spPr/>
    </dgm:pt>
    <dgm:pt modelId="{78BEE048-5B42-4765-9C0B-CAC9E9955196}" type="pres">
      <dgm:prSet presAssocID="{D2CDFCBE-B7C1-4DE0-B8DF-A78133939171}" presName="thinLine2b" presStyleLbl="callout" presStyleIdx="7" presStyleCnt="17"/>
      <dgm:spPr/>
    </dgm:pt>
    <dgm:pt modelId="{D5DCAA3C-B3C8-4AA5-B98F-9541CA80729E}" type="pres">
      <dgm:prSet presAssocID="{D2CDFCBE-B7C1-4DE0-B8DF-A78133939171}" presName="vertSpace2b" presStyleCnt="0"/>
      <dgm:spPr/>
    </dgm:pt>
    <dgm:pt modelId="{1E4A3848-B608-4CE0-9D72-4E11A5F24947}" type="pres">
      <dgm:prSet presAssocID="{957719AD-F76A-49A8-9262-FA6C9F06251C}" presName="horz2" presStyleCnt="0"/>
      <dgm:spPr/>
    </dgm:pt>
    <dgm:pt modelId="{8C36AF38-5D27-4495-BA5D-6640C0CB0CEA}" type="pres">
      <dgm:prSet presAssocID="{957719AD-F76A-49A8-9262-FA6C9F06251C}" presName="horzSpace2" presStyleCnt="0"/>
      <dgm:spPr/>
    </dgm:pt>
    <dgm:pt modelId="{542E4A5A-FED1-48CD-82BA-305A0F75CE01}" type="pres">
      <dgm:prSet presAssocID="{957719AD-F76A-49A8-9262-FA6C9F06251C}" presName="tx2" presStyleLbl="revTx" presStyleIdx="9" presStyleCnt="18" custScaleY="136426"/>
      <dgm:spPr/>
    </dgm:pt>
    <dgm:pt modelId="{C477DC18-A0B4-49B4-901F-C1C4971C643E}" type="pres">
      <dgm:prSet presAssocID="{957719AD-F76A-49A8-9262-FA6C9F06251C}" presName="vert2" presStyleCnt="0"/>
      <dgm:spPr/>
    </dgm:pt>
    <dgm:pt modelId="{017FB048-4F0A-4467-B082-AE03168F42B4}" type="pres">
      <dgm:prSet presAssocID="{957719AD-F76A-49A8-9262-FA6C9F06251C}" presName="thinLine2b" presStyleLbl="callout" presStyleIdx="8" presStyleCnt="17"/>
      <dgm:spPr/>
    </dgm:pt>
    <dgm:pt modelId="{61431BD7-449F-4502-9E06-A96B3A45A080}" type="pres">
      <dgm:prSet presAssocID="{957719AD-F76A-49A8-9262-FA6C9F06251C}" presName="vertSpace2b" presStyleCnt="0"/>
      <dgm:spPr/>
    </dgm:pt>
    <dgm:pt modelId="{A9BB6F55-1F59-4171-A039-329609DAADCD}" type="pres">
      <dgm:prSet presAssocID="{17EFCE23-4AC8-46D1-A1D3-7AA6CAD27A61}" presName="horz2" presStyleCnt="0"/>
      <dgm:spPr/>
    </dgm:pt>
    <dgm:pt modelId="{2A19ED95-E753-4F8D-A508-1A1833EF7C5B}" type="pres">
      <dgm:prSet presAssocID="{17EFCE23-4AC8-46D1-A1D3-7AA6CAD27A61}" presName="horzSpace2" presStyleCnt="0"/>
      <dgm:spPr/>
    </dgm:pt>
    <dgm:pt modelId="{84B087E8-93F9-46FB-902B-725596110632}" type="pres">
      <dgm:prSet presAssocID="{17EFCE23-4AC8-46D1-A1D3-7AA6CAD27A61}" presName="tx2" presStyleLbl="revTx" presStyleIdx="10" presStyleCnt="18"/>
      <dgm:spPr/>
    </dgm:pt>
    <dgm:pt modelId="{42384266-14C3-45B2-9296-C27F8E64BF96}" type="pres">
      <dgm:prSet presAssocID="{17EFCE23-4AC8-46D1-A1D3-7AA6CAD27A61}" presName="vert2" presStyleCnt="0"/>
      <dgm:spPr/>
    </dgm:pt>
    <dgm:pt modelId="{0CBA2CE2-4CA2-4D62-A99A-73B1D2228CCE}" type="pres">
      <dgm:prSet presAssocID="{17EFCE23-4AC8-46D1-A1D3-7AA6CAD27A61}" presName="thinLine2b" presStyleLbl="callout" presStyleIdx="9" presStyleCnt="17"/>
      <dgm:spPr/>
    </dgm:pt>
    <dgm:pt modelId="{6998A879-0D1C-4F40-B242-1FE1D9353143}" type="pres">
      <dgm:prSet presAssocID="{17EFCE23-4AC8-46D1-A1D3-7AA6CAD27A61}" presName="vertSpace2b" presStyleCnt="0"/>
      <dgm:spPr/>
    </dgm:pt>
    <dgm:pt modelId="{B588CC44-6F0F-4D34-B60F-8A59D31AFB63}" type="pres">
      <dgm:prSet presAssocID="{6BACD4D4-3411-4B96-AA67-5FAF4B0FC1AE}" presName="horz2" presStyleCnt="0"/>
      <dgm:spPr/>
    </dgm:pt>
    <dgm:pt modelId="{03093287-E06F-458E-BBD4-01EB6BDEC54D}" type="pres">
      <dgm:prSet presAssocID="{6BACD4D4-3411-4B96-AA67-5FAF4B0FC1AE}" presName="horzSpace2" presStyleCnt="0"/>
      <dgm:spPr/>
    </dgm:pt>
    <dgm:pt modelId="{5DF59A8B-0992-4ED3-9271-30C637873C4C}" type="pres">
      <dgm:prSet presAssocID="{6BACD4D4-3411-4B96-AA67-5FAF4B0FC1AE}" presName="tx2" presStyleLbl="revTx" presStyleIdx="11" presStyleCnt="18"/>
      <dgm:spPr/>
    </dgm:pt>
    <dgm:pt modelId="{5EC3283C-0FD0-4D88-9DDE-068736C2B69A}" type="pres">
      <dgm:prSet presAssocID="{6BACD4D4-3411-4B96-AA67-5FAF4B0FC1AE}" presName="vert2" presStyleCnt="0"/>
      <dgm:spPr/>
    </dgm:pt>
    <dgm:pt modelId="{2DE2AF16-F4C7-4AB0-A1D7-292BDE3B90C1}" type="pres">
      <dgm:prSet presAssocID="{6BACD4D4-3411-4B96-AA67-5FAF4B0FC1AE}" presName="thinLine2b" presStyleLbl="callout" presStyleIdx="10" presStyleCnt="17"/>
      <dgm:spPr/>
    </dgm:pt>
    <dgm:pt modelId="{78DB6184-6CF3-4429-9B49-0EEE2CB5507F}" type="pres">
      <dgm:prSet presAssocID="{6BACD4D4-3411-4B96-AA67-5FAF4B0FC1AE}" presName="vertSpace2b" presStyleCnt="0"/>
      <dgm:spPr/>
    </dgm:pt>
    <dgm:pt modelId="{97FEFA61-CCF9-4D3B-847C-B8633438FBF6}" type="pres">
      <dgm:prSet presAssocID="{82057712-8712-43AE-850E-65615BEF7CD5}" presName="horz2" presStyleCnt="0"/>
      <dgm:spPr/>
    </dgm:pt>
    <dgm:pt modelId="{52508B1A-0036-46F8-9D59-75225C8E01F9}" type="pres">
      <dgm:prSet presAssocID="{82057712-8712-43AE-850E-65615BEF7CD5}" presName="horzSpace2" presStyleCnt="0"/>
      <dgm:spPr/>
    </dgm:pt>
    <dgm:pt modelId="{504F73D3-DED1-4E82-89BC-E2CC793C8876}" type="pres">
      <dgm:prSet presAssocID="{82057712-8712-43AE-850E-65615BEF7CD5}" presName="tx2" presStyleLbl="revTx" presStyleIdx="12" presStyleCnt="18"/>
      <dgm:spPr/>
    </dgm:pt>
    <dgm:pt modelId="{F30FEC51-890C-4072-8236-8CFC87B80F38}" type="pres">
      <dgm:prSet presAssocID="{82057712-8712-43AE-850E-65615BEF7CD5}" presName="vert2" presStyleCnt="0"/>
      <dgm:spPr/>
    </dgm:pt>
    <dgm:pt modelId="{838ECBF0-F9A4-42F1-8565-58C23BBD109D}" type="pres">
      <dgm:prSet presAssocID="{82057712-8712-43AE-850E-65615BEF7CD5}" presName="thinLine2b" presStyleLbl="callout" presStyleIdx="11" presStyleCnt="17"/>
      <dgm:spPr/>
    </dgm:pt>
    <dgm:pt modelId="{ED5D1A7D-2C32-416E-8C3B-25FC57CC3BF9}" type="pres">
      <dgm:prSet presAssocID="{82057712-8712-43AE-850E-65615BEF7CD5}" presName="vertSpace2b" presStyleCnt="0"/>
      <dgm:spPr/>
    </dgm:pt>
    <dgm:pt modelId="{A39AAC59-58F8-4941-83A5-BA8F16B2CCCB}" type="pres">
      <dgm:prSet presAssocID="{D2C1CA4F-7B31-463D-9BBE-60964CA34F10}" presName="horz2" presStyleCnt="0"/>
      <dgm:spPr/>
    </dgm:pt>
    <dgm:pt modelId="{32A61F0C-2965-47E0-80A6-F722C380B42D}" type="pres">
      <dgm:prSet presAssocID="{D2C1CA4F-7B31-463D-9BBE-60964CA34F10}" presName="horzSpace2" presStyleCnt="0"/>
      <dgm:spPr/>
    </dgm:pt>
    <dgm:pt modelId="{25D21DB5-A244-4D3E-AE60-A3AAF26DFD82}" type="pres">
      <dgm:prSet presAssocID="{D2C1CA4F-7B31-463D-9BBE-60964CA34F10}" presName="tx2" presStyleLbl="revTx" presStyleIdx="13" presStyleCnt="18"/>
      <dgm:spPr/>
    </dgm:pt>
    <dgm:pt modelId="{B6673354-696F-4DC7-B265-8744B7743E8B}" type="pres">
      <dgm:prSet presAssocID="{D2C1CA4F-7B31-463D-9BBE-60964CA34F10}" presName="vert2" presStyleCnt="0"/>
      <dgm:spPr/>
    </dgm:pt>
    <dgm:pt modelId="{A54F857A-303C-4373-99CC-AF1E867B1D36}" type="pres">
      <dgm:prSet presAssocID="{D2C1CA4F-7B31-463D-9BBE-60964CA34F10}" presName="thinLine2b" presStyleLbl="callout" presStyleIdx="12" presStyleCnt="17"/>
      <dgm:spPr/>
    </dgm:pt>
    <dgm:pt modelId="{A78B609E-1CBD-4CE1-AD6B-698C977780F8}" type="pres">
      <dgm:prSet presAssocID="{D2C1CA4F-7B31-463D-9BBE-60964CA34F10}" presName="vertSpace2b" presStyleCnt="0"/>
      <dgm:spPr/>
    </dgm:pt>
    <dgm:pt modelId="{6EC08409-4212-4F36-AEEB-0644A06EE349}" type="pres">
      <dgm:prSet presAssocID="{10586179-5F56-44F1-984B-56496CC8D217}" presName="horz2" presStyleCnt="0"/>
      <dgm:spPr/>
    </dgm:pt>
    <dgm:pt modelId="{DFF3BAA4-2E12-453C-9E99-CC60D2A084B1}" type="pres">
      <dgm:prSet presAssocID="{10586179-5F56-44F1-984B-56496CC8D217}" presName="horzSpace2" presStyleCnt="0"/>
      <dgm:spPr/>
    </dgm:pt>
    <dgm:pt modelId="{578C4FEE-365F-4482-A675-E5154375ECA0}" type="pres">
      <dgm:prSet presAssocID="{10586179-5F56-44F1-984B-56496CC8D217}" presName="tx2" presStyleLbl="revTx" presStyleIdx="14" presStyleCnt="18"/>
      <dgm:spPr/>
    </dgm:pt>
    <dgm:pt modelId="{BCD21D12-4E6A-4E6B-A045-65B70ED2893F}" type="pres">
      <dgm:prSet presAssocID="{10586179-5F56-44F1-984B-56496CC8D217}" presName="vert2" presStyleCnt="0"/>
      <dgm:spPr/>
    </dgm:pt>
    <dgm:pt modelId="{48986D6F-4B19-4ED5-B65F-6B3012F80C17}" type="pres">
      <dgm:prSet presAssocID="{10586179-5F56-44F1-984B-56496CC8D217}" presName="thinLine2b" presStyleLbl="callout" presStyleIdx="13" presStyleCnt="17"/>
      <dgm:spPr/>
    </dgm:pt>
    <dgm:pt modelId="{F8C7F9B2-FF3E-4AAC-92A1-5832757AB737}" type="pres">
      <dgm:prSet presAssocID="{10586179-5F56-44F1-984B-56496CC8D217}" presName="vertSpace2b" presStyleCnt="0"/>
      <dgm:spPr/>
    </dgm:pt>
    <dgm:pt modelId="{A1DBF571-2122-4F90-87A9-E025D8812501}" type="pres">
      <dgm:prSet presAssocID="{EE675E26-6690-4AED-A8CB-5BE872CFCB88}" presName="horz2" presStyleCnt="0"/>
      <dgm:spPr/>
    </dgm:pt>
    <dgm:pt modelId="{97EA4126-4B3D-483F-AC47-686BCE640C57}" type="pres">
      <dgm:prSet presAssocID="{EE675E26-6690-4AED-A8CB-5BE872CFCB88}" presName="horzSpace2" presStyleCnt="0"/>
      <dgm:spPr/>
    </dgm:pt>
    <dgm:pt modelId="{F77592EE-CDC1-4E95-B793-33E5720EBBBA}" type="pres">
      <dgm:prSet presAssocID="{EE675E26-6690-4AED-A8CB-5BE872CFCB88}" presName="tx2" presStyleLbl="revTx" presStyleIdx="15" presStyleCnt="18"/>
      <dgm:spPr/>
    </dgm:pt>
    <dgm:pt modelId="{A3227E02-BAE6-452E-B52A-3547220E9083}" type="pres">
      <dgm:prSet presAssocID="{EE675E26-6690-4AED-A8CB-5BE872CFCB88}" presName="vert2" presStyleCnt="0"/>
      <dgm:spPr/>
    </dgm:pt>
    <dgm:pt modelId="{1F48AE16-61A6-4E49-BA83-99E8B6DD0E9F}" type="pres">
      <dgm:prSet presAssocID="{EE675E26-6690-4AED-A8CB-5BE872CFCB88}" presName="thinLine2b" presStyleLbl="callout" presStyleIdx="14" presStyleCnt="17"/>
      <dgm:spPr/>
    </dgm:pt>
    <dgm:pt modelId="{FF20F05D-CF77-4788-8DEC-DFA641CEC8A0}" type="pres">
      <dgm:prSet presAssocID="{EE675E26-6690-4AED-A8CB-5BE872CFCB88}" presName="vertSpace2b" presStyleCnt="0"/>
      <dgm:spPr/>
    </dgm:pt>
    <dgm:pt modelId="{E664EA6C-B724-4FEE-B3D4-8880240FC7E5}" type="pres">
      <dgm:prSet presAssocID="{ED8B9F2F-70E2-4F35-97C2-040C67E7EAC3}" presName="horz2" presStyleCnt="0"/>
      <dgm:spPr/>
    </dgm:pt>
    <dgm:pt modelId="{6B2CADF4-7431-4B9F-B5CB-1A818D2639B3}" type="pres">
      <dgm:prSet presAssocID="{ED8B9F2F-70E2-4F35-97C2-040C67E7EAC3}" presName="horzSpace2" presStyleCnt="0"/>
      <dgm:spPr/>
    </dgm:pt>
    <dgm:pt modelId="{ADE3D8EE-0E52-47E2-A2A7-22850A6DA5FD}" type="pres">
      <dgm:prSet presAssocID="{ED8B9F2F-70E2-4F35-97C2-040C67E7EAC3}" presName="tx2" presStyleLbl="revTx" presStyleIdx="16" presStyleCnt="18"/>
      <dgm:spPr/>
    </dgm:pt>
    <dgm:pt modelId="{B332B154-752F-4DD2-B3E3-C8F5305FA68A}" type="pres">
      <dgm:prSet presAssocID="{ED8B9F2F-70E2-4F35-97C2-040C67E7EAC3}" presName="vert2" presStyleCnt="0"/>
      <dgm:spPr/>
    </dgm:pt>
    <dgm:pt modelId="{CCF309AF-B6AC-4F8F-998F-1B9E5F95E1D9}" type="pres">
      <dgm:prSet presAssocID="{ED8B9F2F-70E2-4F35-97C2-040C67E7EAC3}" presName="thinLine2b" presStyleLbl="callout" presStyleIdx="15" presStyleCnt="17"/>
      <dgm:spPr/>
    </dgm:pt>
    <dgm:pt modelId="{B8D90AB4-294E-4555-815A-2EB5F9475A86}" type="pres">
      <dgm:prSet presAssocID="{ED8B9F2F-70E2-4F35-97C2-040C67E7EAC3}" presName="vertSpace2b" presStyleCnt="0"/>
      <dgm:spPr/>
    </dgm:pt>
    <dgm:pt modelId="{6B9E75D9-A76C-46B0-8388-66FACC5A2796}" type="pres">
      <dgm:prSet presAssocID="{B2CEB833-7B17-4E1A-A98D-09B01EB73B2C}" presName="horz2" presStyleCnt="0"/>
      <dgm:spPr/>
    </dgm:pt>
    <dgm:pt modelId="{EFC39289-D9A2-40B8-A01F-6C61D216EAC5}" type="pres">
      <dgm:prSet presAssocID="{B2CEB833-7B17-4E1A-A98D-09B01EB73B2C}" presName="horzSpace2" presStyleCnt="0"/>
      <dgm:spPr/>
    </dgm:pt>
    <dgm:pt modelId="{7FE4938F-04AB-4984-BE27-65BB193279D0}" type="pres">
      <dgm:prSet presAssocID="{B2CEB833-7B17-4E1A-A98D-09B01EB73B2C}" presName="tx2" presStyleLbl="revTx" presStyleIdx="17" presStyleCnt="18"/>
      <dgm:spPr/>
    </dgm:pt>
    <dgm:pt modelId="{06C58432-2D72-4B5B-B2F4-8FE2CCCB11A6}" type="pres">
      <dgm:prSet presAssocID="{B2CEB833-7B17-4E1A-A98D-09B01EB73B2C}" presName="vert2" presStyleCnt="0"/>
      <dgm:spPr/>
    </dgm:pt>
    <dgm:pt modelId="{4F0C5F4F-82A0-41BA-BB7E-D5A536ECAC1A}" type="pres">
      <dgm:prSet presAssocID="{B2CEB833-7B17-4E1A-A98D-09B01EB73B2C}" presName="thinLine2b" presStyleLbl="callout" presStyleIdx="16" presStyleCnt="17"/>
      <dgm:spPr/>
    </dgm:pt>
    <dgm:pt modelId="{5241235A-6799-464E-9D31-4ABB848BE6C3}" type="pres">
      <dgm:prSet presAssocID="{B2CEB833-7B17-4E1A-A98D-09B01EB73B2C}" presName="vertSpace2b" presStyleCnt="0"/>
      <dgm:spPr/>
    </dgm:pt>
  </dgm:ptLst>
  <dgm:cxnLst>
    <dgm:cxn modelId="{050E0C00-3676-4C49-9B45-E26A2682FF49}" srcId="{E26B05FC-352D-4781-8619-D4156373CC64}" destId="{527D81C4-B56B-4DC2-A499-401F3440E5ED}" srcOrd="1" destOrd="0" parTransId="{BE965C16-E2F8-4915-AFD5-5A301538EED5}" sibTransId="{B1CB4ACA-FE18-4DAE-80A9-85E1A45A0ADC}"/>
    <dgm:cxn modelId="{2FFA1508-0388-4182-8426-DDB13B1780B8}" type="presOf" srcId="{C37C859A-2851-4863-B0E7-E37718781ECC}" destId="{909D0CE4-96C7-4D67-B58E-68C8BC8FF850}" srcOrd="0" destOrd="0" presId="urn:microsoft.com/office/officeart/2008/layout/LinedList"/>
    <dgm:cxn modelId="{C10C230F-C11F-4CCC-9CC3-5C69CA5706FA}" srcId="{E26B05FC-352D-4781-8619-D4156373CC64}" destId="{E291916F-2091-4AD8-BF9A-8E0764FE7124}" srcOrd="4" destOrd="0" parTransId="{C57C62DE-FC5B-4EF1-A698-75D56A4DD576}" sibTransId="{81711775-5BFB-4C3C-8CDF-F2210FB85D46}"/>
    <dgm:cxn modelId="{07365D12-F2B8-4D9A-86ED-3CE0C2BB8B7A}" type="presOf" srcId="{6BACD4D4-3411-4B96-AA67-5FAF4B0FC1AE}" destId="{5DF59A8B-0992-4ED3-9271-30C637873C4C}" srcOrd="0" destOrd="0" presId="urn:microsoft.com/office/officeart/2008/layout/LinedList"/>
    <dgm:cxn modelId="{72540C23-1C22-4552-BDD5-17D6E9728F34}" type="presOf" srcId="{40210C26-E77D-4D84-884A-F3765B043B32}" destId="{E7E8C433-5426-4455-BE15-04090E1063A0}" srcOrd="0" destOrd="0" presId="urn:microsoft.com/office/officeart/2008/layout/LinedList"/>
    <dgm:cxn modelId="{60EC712D-2608-43F6-B0D0-4B78D1D2A8D2}" srcId="{E26B05FC-352D-4781-8619-D4156373CC64}" destId="{10586179-5F56-44F1-984B-56496CC8D217}" srcOrd="13" destOrd="0" parTransId="{87ABEF66-7414-4BA7-BB2E-C73540DEEF90}" sibTransId="{F6DE5FC9-A999-4FAE-898A-EF7CF557AB7D}"/>
    <dgm:cxn modelId="{40778A35-FB48-4F29-8831-D88AC666CA3E}" srcId="{E26B05FC-352D-4781-8619-D4156373CC64}" destId="{ED8B9F2F-70E2-4F35-97C2-040C67E7EAC3}" srcOrd="15" destOrd="0" parTransId="{905385F4-8FF9-4901-B2B0-F85D679E851B}" sibTransId="{15DF4BE1-809F-4E00-B8B1-3C7F3828877B}"/>
    <dgm:cxn modelId="{C149B93A-5AFF-49B8-9CC3-DD5D91A6081B}" srcId="{E26B05FC-352D-4781-8619-D4156373CC64}" destId="{6BACD4D4-3411-4B96-AA67-5FAF4B0FC1AE}" srcOrd="10" destOrd="0" parTransId="{C709C6FA-4282-41DE-9EB1-7A39E9D02BF6}" sibTransId="{63D33CDD-FCF7-41F8-B9E9-5652D0F096D7}"/>
    <dgm:cxn modelId="{0E4DF83A-D15D-44C8-AA0E-C191E401ED7C}" type="presOf" srcId="{ED8B9F2F-70E2-4F35-97C2-040C67E7EAC3}" destId="{ADE3D8EE-0E52-47E2-A2A7-22850A6DA5FD}" srcOrd="0" destOrd="0" presId="urn:microsoft.com/office/officeart/2008/layout/LinedList"/>
    <dgm:cxn modelId="{9DD5053B-254C-4688-B8F6-2562DDE078AE}" type="presOf" srcId="{527D81C4-B56B-4DC2-A499-401F3440E5ED}" destId="{CBE14064-336D-4244-8E8E-FDC9A457FA5C}" srcOrd="0" destOrd="0" presId="urn:microsoft.com/office/officeart/2008/layout/LinedList"/>
    <dgm:cxn modelId="{3D3B8440-0CFA-43BB-85B7-FE70EA428EDE}" type="presOf" srcId="{E26B05FC-352D-4781-8619-D4156373CC64}" destId="{2054C609-3521-4F6B-A1DF-0F5DEBF92DBE}" srcOrd="0" destOrd="0" presId="urn:microsoft.com/office/officeart/2008/layout/LinedList"/>
    <dgm:cxn modelId="{D587D562-D9F5-48C4-A127-0009523B4BF9}" type="presOf" srcId="{B2CEB833-7B17-4E1A-A98D-09B01EB73B2C}" destId="{7FE4938F-04AB-4984-BE27-65BB193279D0}" srcOrd="0" destOrd="0" presId="urn:microsoft.com/office/officeart/2008/layout/LinedList"/>
    <dgm:cxn modelId="{EBB62547-92A8-4118-BE30-63D7815F4761}" type="presOf" srcId="{17EFCE23-4AC8-46D1-A1D3-7AA6CAD27A61}" destId="{84B087E8-93F9-46FB-902B-725596110632}" srcOrd="0" destOrd="0" presId="urn:microsoft.com/office/officeart/2008/layout/LinedList"/>
    <dgm:cxn modelId="{3CF8ED6B-C9CC-4128-8364-09CBF32069B1}" srcId="{E26B05FC-352D-4781-8619-D4156373CC64}" destId="{F268A546-E73D-4DA5-8AC9-5D78C61387F6}" srcOrd="2" destOrd="0" parTransId="{3BDB02DD-988E-45F5-8EBD-0B7879DDE249}" sibTransId="{CF12ECE0-55B2-45BE-8FB5-F1DEF15774A4}"/>
    <dgm:cxn modelId="{3D291471-A55D-4F05-B719-8C613CBFAC20}" type="presOf" srcId="{9C1681B9-E81A-4FF2-9CC9-17E540C06B9C}" destId="{3C0356C3-8F1F-4E93-81EF-D0963AC6F580}" srcOrd="0" destOrd="0" presId="urn:microsoft.com/office/officeart/2008/layout/LinedList"/>
    <dgm:cxn modelId="{4A865775-58A2-4525-9F76-3E6D304A9E2F}" srcId="{E26B05FC-352D-4781-8619-D4156373CC64}" destId="{9C1681B9-E81A-4FF2-9CC9-17E540C06B9C}" srcOrd="6" destOrd="0" parTransId="{FADA0367-B635-4898-9075-B945FC1FB513}" sibTransId="{9A07BE59-1B01-459F-8570-FB49B197754D}"/>
    <dgm:cxn modelId="{64843379-B55A-40E2-A1C8-4EFC05ED0C2D}" srcId="{E26B05FC-352D-4781-8619-D4156373CC64}" destId="{C37C859A-2851-4863-B0E7-E37718781ECC}" srcOrd="5" destOrd="0" parTransId="{D61726BB-7DDD-4288-88D2-ECF5E6FAE16C}" sibTransId="{3F0C2C86-57B6-47D7-8872-E3F9BE9B4C92}"/>
    <dgm:cxn modelId="{8FFB4879-7DFC-49FA-A7CC-52D14C47B393}" type="presOf" srcId="{957719AD-F76A-49A8-9262-FA6C9F06251C}" destId="{542E4A5A-FED1-48CD-82BA-305A0F75CE01}" srcOrd="0" destOrd="0" presId="urn:microsoft.com/office/officeart/2008/layout/LinedList"/>
    <dgm:cxn modelId="{53A07B59-CEAC-48A0-9853-3C2E91E7C9DD}" srcId="{E26B05FC-352D-4781-8619-D4156373CC64}" destId="{DB30A458-95C3-4D5F-9B7E-E87DDF3FD5DB}" srcOrd="0" destOrd="0" parTransId="{37B50AEA-606B-44E3-ACF0-28E1EF07AE4D}" sibTransId="{0555D410-526A-4079-A975-2FBF33CF9F4A}"/>
    <dgm:cxn modelId="{26C64F7A-5370-49C5-B30C-1BAF57C08D03}" srcId="{E26B05FC-352D-4781-8619-D4156373CC64}" destId="{17EFCE23-4AC8-46D1-A1D3-7AA6CAD27A61}" srcOrd="9" destOrd="0" parTransId="{97148F6D-858D-4240-9224-1E9532115CD2}" sibTransId="{0E7BDC7F-BA3C-406D-B8DC-E29BB38C8D14}"/>
    <dgm:cxn modelId="{410A907A-D41F-4D80-8A4A-2364EA75298B}" type="presOf" srcId="{EE675E26-6690-4AED-A8CB-5BE872CFCB88}" destId="{F77592EE-CDC1-4E95-B793-33E5720EBBBA}" srcOrd="0" destOrd="0" presId="urn:microsoft.com/office/officeart/2008/layout/LinedList"/>
    <dgm:cxn modelId="{4F31007D-B7CF-4DF1-9C73-EAA27B1951B7}" srcId="{E26B05FC-352D-4781-8619-D4156373CC64}" destId="{B2CEB833-7B17-4E1A-A98D-09B01EB73B2C}" srcOrd="16" destOrd="0" parTransId="{EE41C938-8C89-4BDF-AAF2-0EFA30B37FA8}" sibTransId="{D2CBE940-FDE2-40B4-9374-287FF95E8312}"/>
    <dgm:cxn modelId="{5771317F-7FF9-4520-B6DF-9AD5FCB8FDA5}" type="presOf" srcId="{D2C1CA4F-7B31-463D-9BBE-60964CA34F10}" destId="{25D21DB5-A244-4D3E-AE60-A3AAF26DFD82}" srcOrd="0" destOrd="0" presId="urn:microsoft.com/office/officeart/2008/layout/LinedList"/>
    <dgm:cxn modelId="{B6C06991-D5C4-41A8-ACDC-D3B224A4FBE5}" type="presOf" srcId="{E291916F-2091-4AD8-BF9A-8E0764FE7124}" destId="{B5411DB6-714C-4813-9473-9380F663D748}" srcOrd="0" destOrd="0" presId="urn:microsoft.com/office/officeart/2008/layout/LinedList"/>
    <dgm:cxn modelId="{68EED095-4046-4A91-980E-33794BA23F93}" srcId="{E26B05FC-352D-4781-8619-D4156373CC64}" destId="{D2C1CA4F-7B31-463D-9BBE-60964CA34F10}" srcOrd="12" destOrd="0" parTransId="{59CBA497-42EE-4324-9B21-4B27D8E91F7D}" sibTransId="{DF0203CB-0228-4A12-AD45-822E5897A8FD}"/>
    <dgm:cxn modelId="{54349E98-8507-4492-A8B1-2DAA7505FFF0}" srcId="{E26B05FC-352D-4781-8619-D4156373CC64}" destId="{40210C26-E77D-4D84-884A-F3765B043B32}" srcOrd="3" destOrd="0" parTransId="{35055711-6632-44E0-B473-F121A624D479}" sibTransId="{1E89D5EA-0987-4F7D-863D-8464775211B5}"/>
    <dgm:cxn modelId="{5D87EDA0-B302-4737-AB88-B0137890FDC1}" srcId="{FB3FD320-66CC-4526-B6A4-AB02843B9E8A}" destId="{E26B05FC-352D-4781-8619-D4156373CC64}" srcOrd="0" destOrd="0" parTransId="{8C3C6006-63D5-41E2-B8F8-856C7D06DDE3}" sibTransId="{89843E13-FE59-430E-A109-529060F572E6}"/>
    <dgm:cxn modelId="{9720CEAD-1E44-4B71-8C78-6FDC34905497}" type="presOf" srcId="{FB3FD320-66CC-4526-B6A4-AB02843B9E8A}" destId="{F509B34B-EEB2-4B0C-A260-9765CF2D556B}" srcOrd="0" destOrd="0" presId="urn:microsoft.com/office/officeart/2008/layout/LinedList"/>
    <dgm:cxn modelId="{926AD1AE-4B02-49C0-8679-C5D809C99DA9}" type="presOf" srcId="{F268A546-E73D-4DA5-8AC9-5D78C61387F6}" destId="{54A89701-8DDE-468C-96FD-2AE4A0CE7638}" srcOrd="0" destOrd="0" presId="urn:microsoft.com/office/officeart/2008/layout/LinedList"/>
    <dgm:cxn modelId="{1AE305B6-D3BF-4ADC-BB14-91FE70C853C8}" srcId="{E26B05FC-352D-4781-8619-D4156373CC64}" destId="{EE675E26-6690-4AED-A8CB-5BE872CFCB88}" srcOrd="14" destOrd="0" parTransId="{BC9A382B-5714-4BDE-A487-05B352FA75CF}" sibTransId="{F116B4A2-323F-4C77-9DAA-55C5BBB95CE0}"/>
    <dgm:cxn modelId="{8374D8B6-E17D-4BEB-8CC7-F14ABBD11063}" type="presOf" srcId="{DB30A458-95C3-4D5F-9B7E-E87DDF3FD5DB}" destId="{0CF2C4F6-F7D1-496E-90A4-0FA48A7204BC}" srcOrd="0" destOrd="0" presId="urn:microsoft.com/office/officeart/2008/layout/LinedList"/>
    <dgm:cxn modelId="{07A8DEC0-51A3-447C-BB29-FE5860FE9C81}" srcId="{E26B05FC-352D-4781-8619-D4156373CC64}" destId="{957719AD-F76A-49A8-9262-FA6C9F06251C}" srcOrd="8" destOrd="0" parTransId="{92AE9BA5-28AB-4838-80E1-C27E1A9DF937}" sibTransId="{BCCC53F1-36DB-4B2E-9253-DC524555434B}"/>
    <dgm:cxn modelId="{9C1C6BC5-2BFE-4930-BBE4-A6F0AEA145A9}" type="presOf" srcId="{10586179-5F56-44F1-984B-56496CC8D217}" destId="{578C4FEE-365F-4482-A675-E5154375ECA0}" srcOrd="0" destOrd="0" presId="urn:microsoft.com/office/officeart/2008/layout/LinedList"/>
    <dgm:cxn modelId="{7FC71AC6-04D9-4B6F-A7DC-0DF9FA607C41}" type="presOf" srcId="{D2CDFCBE-B7C1-4DE0-B8DF-A78133939171}" destId="{BDF53278-8C6F-468A-957B-CD5AD4F41B5B}" srcOrd="0" destOrd="0" presId="urn:microsoft.com/office/officeart/2008/layout/LinedList"/>
    <dgm:cxn modelId="{04884FCC-F199-45A4-9BA4-0AFDDE3B6CF9}" srcId="{E26B05FC-352D-4781-8619-D4156373CC64}" destId="{D2CDFCBE-B7C1-4DE0-B8DF-A78133939171}" srcOrd="7" destOrd="0" parTransId="{C2AB2315-EB8C-4F59-ABC3-6F8E8B7D9DF5}" sibTransId="{88DE3D08-BAAE-488F-B92E-DAD00099E56C}"/>
    <dgm:cxn modelId="{D525A1D5-8A52-4E62-B2D5-E1880B60D90E}" type="presOf" srcId="{82057712-8712-43AE-850E-65615BEF7CD5}" destId="{504F73D3-DED1-4E82-89BC-E2CC793C8876}" srcOrd="0" destOrd="0" presId="urn:microsoft.com/office/officeart/2008/layout/LinedList"/>
    <dgm:cxn modelId="{EEF410D9-34BB-45D8-B789-F766258A5C03}" srcId="{E26B05FC-352D-4781-8619-D4156373CC64}" destId="{82057712-8712-43AE-850E-65615BEF7CD5}" srcOrd="11" destOrd="0" parTransId="{84B9AECA-FE18-43A9-A64C-0132B7B9DFA6}" sibTransId="{6A50600A-FD09-410D-99EB-D0EC38094F16}"/>
    <dgm:cxn modelId="{BBE478F4-AB6C-4D50-B1BC-EA4F86849A8E}" type="presParOf" srcId="{F509B34B-EEB2-4B0C-A260-9765CF2D556B}" destId="{10D11FA5-0E9C-43A2-9B3D-3D69A00742AA}" srcOrd="0" destOrd="0" presId="urn:microsoft.com/office/officeart/2008/layout/LinedList"/>
    <dgm:cxn modelId="{C2358008-0A54-442C-BE32-BE66DA4F8D82}" type="presParOf" srcId="{F509B34B-EEB2-4B0C-A260-9765CF2D556B}" destId="{ADE284DD-D8E5-42BA-B80F-2A963B5F349A}" srcOrd="1" destOrd="0" presId="urn:microsoft.com/office/officeart/2008/layout/LinedList"/>
    <dgm:cxn modelId="{577B7562-D833-440F-934B-F5786F380950}" type="presParOf" srcId="{ADE284DD-D8E5-42BA-B80F-2A963B5F349A}" destId="{2054C609-3521-4F6B-A1DF-0F5DEBF92DBE}" srcOrd="0" destOrd="0" presId="urn:microsoft.com/office/officeart/2008/layout/LinedList"/>
    <dgm:cxn modelId="{B869B6FF-53FF-4E0C-969B-141076E11E67}" type="presParOf" srcId="{ADE284DD-D8E5-42BA-B80F-2A963B5F349A}" destId="{C3C548F3-52A9-4265-AC91-F1366F97B314}" srcOrd="1" destOrd="0" presId="urn:microsoft.com/office/officeart/2008/layout/LinedList"/>
    <dgm:cxn modelId="{66FD591E-BF05-4AB9-9B09-92CA76C100A5}" type="presParOf" srcId="{C3C548F3-52A9-4265-AC91-F1366F97B314}" destId="{75AA34C7-29F4-4F5F-9848-E8BEAB5ACD2A}" srcOrd="0" destOrd="0" presId="urn:microsoft.com/office/officeart/2008/layout/LinedList"/>
    <dgm:cxn modelId="{06604ECF-A1CB-4221-B23C-70B8A8786FCA}" type="presParOf" srcId="{C3C548F3-52A9-4265-AC91-F1366F97B314}" destId="{14C6E23C-031E-45FB-8436-7BA099DFF63B}" srcOrd="1" destOrd="0" presId="urn:microsoft.com/office/officeart/2008/layout/LinedList"/>
    <dgm:cxn modelId="{24BE37FC-BB0A-424E-86F4-6B13315CD1E0}" type="presParOf" srcId="{14C6E23C-031E-45FB-8436-7BA099DFF63B}" destId="{FCC9173E-2F33-4572-B936-C300C996CC9E}" srcOrd="0" destOrd="0" presId="urn:microsoft.com/office/officeart/2008/layout/LinedList"/>
    <dgm:cxn modelId="{D9058BEB-C808-4283-9DCF-9668691109CC}" type="presParOf" srcId="{14C6E23C-031E-45FB-8436-7BA099DFF63B}" destId="{0CF2C4F6-F7D1-496E-90A4-0FA48A7204BC}" srcOrd="1" destOrd="0" presId="urn:microsoft.com/office/officeart/2008/layout/LinedList"/>
    <dgm:cxn modelId="{7F6BF946-E6AB-4B24-A8EF-A894E506D472}" type="presParOf" srcId="{14C6E23C-031E-45FB-8436-7BA099DFF63B}" destId="{5FF86858-3111-4E57-AE10-A509C3908AAD}" srcOrd="2" destOrd="0" presId="urn:microsoft.com/office/officeart/2008/layout/LinedList"/>
    <dgm:cxn modelId="{5B1C768B-F4E7-4FC8-9F18-8FC588581C85}" type="presParOf" srcId="{C3C548F3-52A9-4265-AC91-F1366F97B314}" destId="{FFEB0AA3-2FBC-428A-9E6F-8888C8C71527}" srcOrd="2" destOrd="0" presId="urn:microsoft.com/office/officeart/2008/layout/LinedList"/>
    <dgm:cxn modelId="{0E33B0C0-1A43-4137-9848-741A9A84FAE8}" type="presParOf" srcId="{C3C548F3-52A9-4265-AC91-F1366F97B314}" destId="{B3D6E28C-5255-449E-A03E-DD3F6E5DEB31}" srcOrd="3" destOrd="0" presId="urn:microsoft.com/office/officeart/2008/layout/LinedList"/>
    <dgm:cxn modelId="{41E9150F-1E87-4A63-BC5A-823D95F3A7D1}" type="presParOf" srcId="{C3C548F3-52A9-4265-AC91-F1366F97B314}" destId="{B2441A0C-9E52-4F45-AE01-AE6F6B141239}" srcOrd="4" destOrd="0" presId="urn:microsoft.com/office/officeart/2008/layout/LinedList"/>
    <dgm:cxn modelId="{75FFC249-B9AB-4829-87BD-4703819D254B}" type="presParOf" srcId="{B2441A0C-9E52-4F45-AE01-AE6F6B141239}" destId="{C91F2E80-332F-43E4-B213-A75589AAA447}" srcOrd="0" destOrd="0" presId="urn:microsoft.com/office/officeart/2008/layout/LinedList"/>
    <dgm:cxn modelId="{418AC641-761C-400D-A677-AF7260D0EA4D}" type="presParOf" srcId="{B2441A0C-9E52-4F45-AE01-AE6F6B141239}" destId="{CBE14064-336D-4244-8E8E-FDC9A457FA5C}" srcOrd="1" destOrd="0" presId="urn:microsoft.com/office/officeart/2008/layout/LinedList"/>
    <dgm:cxn modelId="{78AD20A8-4DCC-440E-B513-5B96ECDD7478}" type="presParOf" srcId="{B2441A0C-9E52-4F45-AE01-AE6F6B141239}" destId="{3D488C24-9937-4CB7-8D87-BDEDACB8C664}" srcOrd="2" destOrd="0" presId="urn:microsoft.com/office/officeart/2008/layout/LinedList"/>
    <dgm:cxn modelId="{3313DD76-FC1B-4604-BF71-AC77E3F9D4D5}" type="presParOf" srcId="{C3C548F3-52A9-4265-AC91-F1366F97B314}" destId="{7236D1A3-B1B4-4085-811A-43522D233677}" srcOrd="5" destOrd="0" presId="urn:microsoft.com/office/officeart/2008/layout/LinedList"/>
    <dgm:cxn modelId="{B3C1635D-837D-4055-8B87-993EAEABB6F7}" type="presParOf" srcId="{C3C548F3-52A9-4265-AC91-F1366F97B314}" destId="{876028B8-130B-4710-821A-F984FFE7C9B3}" srcOrd="6" destOrd="0" presId="urn:microsoft.com/office/officeart/2008/layout/LinedList"/>
    <dgm:cxn modelId="{FBBBA65D-F10C-442A-9906-A1FAB51DEDF9}" type="presParOf" srcId="{C3C548F3-52A9-4265-AC91-F1366F97B314}" destId="{89E58F3E-82CC-49BD-9843-21560238C085}" srcOrd="7" destOrd="0" presId="urn:microsoft.com/office/officeart/2008/layout/LinedList"/>
    <dgm:cxn modelId="{A3F25A70-A60B-486F-9FE6-8E0A3BB5D973}" type="presParOf" srcId="{89E58F3E-82CC-49BD-9843-21560238C085}" destId="{CA626DB1-7A27-4846-AC92-F253CF76A371}" srcOrd="0" destOrd="0" presId="urn:microsoft.com/office/officeart/2008/layout/LinedList"/>
    <dgm:cxn modelId="{EA5A1406-0324-41CA-A3B8-5075A2749E20}" type="presParOf" srcId="{89E58F3E-82CC-49BD-9843-21560238C085}" destId="{54A89701-8DDE-468C-96FD-2AE4A0CE7638}" srcOrd="1" destOrd="0" presId="urn:microsoft.com/office/officeart/2008/layout/LinedList"/>
    <dgm:cxn modelId="{6C79CF53-23B6-4125-BB48-2B0D3DEDCC3C}" type="presParOf" srcId="{89E58F3E-82CC-49BD-9843-21560238C085}" destId="{40BABB82-D2D5-4DD6-8161-21DB6E12C59B}" srcOrd="2" destOrd="0" presId="urn:microsoft.com/office/officeart/2008/layout/LinedList"/>
    <dgm:cxn modelId="{EA939B45-37B6-4B9E-A0EA-5974AF1C340F}" type="presParOf" srcId="{C3C548F3-52A9-4265-AC91-F1366F97B314}" destId="{22FFCB2C-E8C5-4957-AA94-A3AC81CC8E76}" srcOrd="8" destOrd="0" presId="urn:microsoft.com/office/officeart/2008/layout/LinedList"/>
    <dgm:cxn modelId="{D592FE2F-672A-4BEE-BAC2-0BD12991F7E3}" type="presParOf" srcId="{C3C548F3-52A9-4265-AC91-F1366F97B314}" destId="{8044D144-C75A-4846-B7AB-E23EA03B57E5}" srcOrd="9" destOrd="0" presId="urn:microsoft.com/office/officeart/2008/layout/LinedList"/>
    <dgm:cxn modelId="{1769A447-BF9C-4AAA-914F-35462D104706}" type="presParOf" srcId="{C3C548F3-52A9-4265-AC91-F1366F97B314}" destId="{656E261F-9DA2-4A4E-895D-E0B57AA7A4C0}" srcOrd="10" destOrd="0" presId="urn:microsoft.com/office/officeart/2008/layout/LinedList"/>
    <dgm:cxn modelId="{C943B36B-F2F0-43D5-9DE2-4C264AAA2241}" type="presParOf" srcId="{656E261F-9DA2-4A4E-895D-E0B57AA7A4C0}" destId="{BE05A7D7-B854-4E16-BAFC-A937B6F04746}" srcOrd="0" destOrd="0" presId="urn:microsoft.com/office/officeart/2008/layout/LinedList"/>
    <dgm:cxn modelId="{36737B22-F6A6-44A6-9ACD-BE5B8C3F50F3}" type="presParOf" srcId="{656E261F-9DA2-4A4E-895D-E0B57AA7A4C0}" destId="{E7E8C433-5426-4455-BE15-04090E1063A0}" srcOrd="1" destOrd="0" presId="urn:microsoft.com/office/officeart/2008/layout/LinedList"/>
    <dgm:cxn modelId="{92F3A734-D638-4680-BE0F-52A869A29881}" type="presParOf" srcId="{656E261F-9DA2-4A4E-895D-E0B57AA7A4C0}" destId="{CBFDBD07-23CC-4901-A3E1-A80C00218B9D}" srcOrd="2" destOrd="0" presId="urn:microsoft.com/office/officeart/2008/layout/LinedList"/>
    <dgm:cxn modelId="{DD125209-2339-42B4-BEC3-86E63CE7E1B3}" type="presParOf" srcId="{C3C548F3-52A9-4265-AC91-F1366F97B314}" destId="{AB6FBD45-CC9D-4315-99E3-51B9698466AC}" srcOrd="11" destOrd="0" presId="urn:microsoft.com/office/officeart/2008/layout/LinedList"/>
    <dgm:cxn modelId="{4BA2F90B-2DB6-4322-9682-AF2EA9C35C80}" type="presParOf" srcId="{C3C548F3-52A9-4265-AC91-F1366F97B314}" destId="{13FCD892-CF0D-4889-A833-98FF68831917}" srcOrd="12" destOrd="0" presId="urn:microsoft.com/office/officeart/2008/layout/LinedList"/>
    <dgm:cxn modelId="{B7BD5D4E-D296-496F-B103-3D43C2054FDE}" type="presParOf" srcId="{C3C548F3-52A9-4265-AC91-F1366F97B314}" destId="{A7A44447-8C54-4FD6-BEB5-449561C26F12}" srcOrd="13" destOrd="0" presId="urn:microsoft.com/office/officeart/2008/layout/LinedList"/>
    <dgm:cxn modelId="{F463ED6A-4DFE-44CA-A97B-5829191BDFAC}" type="presParOf" srcId="{A7A44447-8C54-4FD6-BEB5-449561C26F12}" destId="{3C72AF93-DA71-4F93-9018-3755AC9CF788}" srcOrd="0" destOrd="0" presId="urn:microsoft.com/office/officeart/2008/layout/LinedList"/>
    <dgm:cxn modelId="{5A782EFF-1056-4BE3-A330-48C32B5F8CEC}" type="presParOf" srcId="{A7A44447-8C54-4FD6-BEB5-449561C26F12}" destId="{B5411DB6-714C-4813-9473-9380F663D748}" srcOrd="1" destOrd="0" presId="urn:microsoft.com/office/officeart/2008/layout/LinedList"/>
    <dgm:cxn modelId="{65A602CE-C101-4045-B73A-475B8568E4D4}" type="presParOf" srcId="{A7A44447-8C54-4FD6-BEB5-449561C26F12}" destId="{9CAE30FD-AF1F-42FE-AD75-1E59E4012AD1}" srcOrd="2" destOrd="0" presId="urn:microsoft.com/office/officeart/2008/layout/LinedList"/>
    <dgm:cxn modelId="{CA50E052-1A6A-49B9-8957-CE3D5BED7768}" type="presParOf" srcId="{C3C548F3-52A9-4265-AC91-F1366F97B314}" destId="{E5685011-9E91-440B-A81A-46EDE18AE900}" srcOrd="14" destOrd="0" presId="urn:microsoft.com/office/officeart/2008/layout/LinedList"/>
    <dgm:cxn modelId="{C02996C0-0A35-4CBB-960C-7D47D245F5D5}" type="presParOf" srcId="{C3C548F3-52A9-4265-AC91-F1366F97B314}" destId="{ADC7630E-6A96-4E41-A8E2-2F88BDCDD062}" srcOrd="15" destOrd="0" presId="urn:microsoft.com/office/officeart/2008/layout/LinedList"/>
    <dgm:cxn modelId="{951F2C4B-A6B7-470D-BFE5-6F0EBDCFA065}" type="presParOf" srcId="{C3C548F3-52A9-4265-AC91-F1366F97B314}" destId="{6500DE67-A9C9-4779-9043-6B19AAFEF510}" srcOrd="16" destOrd="0" presId="urn:microsoft.com/office/officeart/2008/layout/LinedList"/>
    <dgm:cxn modelId="{D36DABFD-EE5F-4E42-9FF1-C2982A77ACAC}" type="presParOf" srcId="{6500DE67-A9C9-4779-9043-6B19AAFEF510}" destId="{56AECE38-FA76-4406-8939-B151076882DA}" srcOrd="0" destOrd="0" presId="urn:microsoft.com/office/officeart/2008/layout/LinedList"/>
    <dgm:cxn modelId="{6589F26B-48FF-4335-9346-09B39392447F}" type="presParOf" srcId="{6500DE67-A9C9-4779-9043-6B19AAFEF510}" destId="{909D0CE4-96C7-4D67-B58E-68C8BC8FF850}" srcOrd="1" destOrd="0" presId="urn:microsoft.com/office/officeart/2008/layout/LinedList"/>
    <dgm:cxn modelId="{5C011B13-8200-40C1-A129-5A1BFE96925D}" type="presParOf" srcId="{6500DE67-A9C9-4779-9043-6B19AAFEF510}" destId="{D34A805D-43D5-486A-89EE-AA516C01C234}" srcOrd="2" destOrd="0" presId="urn:microsoft.com/office/officeart/2008/layout/LinedList"/>
    <dgm:cxn modelId="{74B0E8FD-EF80-4011-9059-D80E06F0CA6D}" type="presParOf" srcId="{C3C548F3-52A9-4265-AC91-F1366F97B314}" destId="{9685D7D3-BADB-4F13-991A-FDC7F6C6C326}" srcOrd="17" destOrd="0" presId="urn:microsoft.com/office/officeart/2008/layout/LinedList"/>
    <dgm:cxn modelId="{5156BE6A-802D-4FD1-9B5E-6741254FCC37}" type="presParOf" srcId="{C3C548F3-52A9-4265-AC91-F1366F97B314}" destId="{CBDFCB2B-D2CB-4ED0-87B1-4512D2595E46}" srcOrd="18" destOrd="0" presId="urn:microsoft.com/office/officeart/2008/layout/LinedList"/>
    <dgm:cxn modelId="{CC7BA168-5AD0-4C47-8BBA-17AAB780EE78}" type="presParOf" srcId="{C3C548F3-52A9-4265-AC91-F1366F97B314}" destId="{FCDA9163-D82A-4305-B3A7-29CD7BDA8A80}" srcOrd="19" destOrd="0" presId="urn:microsoft.com/office/officeart/2008/layout/LinedList"/>
    <dgm:cxn modelId="{2EEAAF1B-6FE7-44F4-A049-A92AB547CCE7}" type="presParOf" srcId="{FCDA9163-D82A-4305-B3A7-29CD7BDA8A80}" destId="{982CFCCA-5476-4510-80E7-6BFF1C4026DC}" srcOrd="0" destOrd="0" presId="urn:microsoft.com/office/officeart/2008/layout/LinedList"/>
    <dgm:cxn modelId="{D6872ADF-B718-4C7E-A4AE-30037CD2D033}" type="presParOf" srcId="{FCDA9163-D82A-4305-B3A7-29CD7BDA8A80}" destId="{3C0356C3-8F1F-4E93-81EF-D0963AC6F580}" srcOrd="1" destOrd="0" presId="urn:microsoft.com/office/officeart/2008/layout/LinedList"/>
    <dgm:cxn modelId="{7B55D435-3BA9-4683-A101-392344F39BE4}" type="presParOf" srcId="{FCDA9163-D82A-4305-B3A7-29CD7BDA8A80}" destId="{C274E3F6-6BB6-4782-99D1-16FC46B33C28}" srcOrd="2" destOrd="0" presId="urn:microsoft.com/office/officeart/2008/layout/LinedList"/>
    <dgm:cxn modelId="{E2ED1805-5F3D-4C85-8297-348590DD647F}" type="presParOf" srcId="{C3C548F3-52A9-4265-AC91-F1366F97B314}" destId="{3C7B8AB5-779D-46DD-B498-544C36D7399A}" srcOrd="20" destOrd="0" presId="urn:microsoft.com/office/officeart/2008/layout/LinedList"/>
    <dgm:cxn modelId="{99AD99B9-928C-4582-B737-DA5338A9140F}" type="presParOf" srcId="{C3C548F3-52A9-4265-AC91-F1366F97B314}" destId="{EFA8BFF4-97DC-48A7-BD39-6AF32C91F755}" srcOrd="21" destOrd="0" presId="urn:microsoft.com/office/officeart/2008/layout/LinedList"/>
    <dgm:cxn modelId="{6C421F6A-5FFE-47A9-B50D-530638490910}" type="presParOf" srcId="{C3C548F3-52A9-4265-AC91-F1366F97B314}" destId="{1A14AA3A-E465-402A-A22B-1AC2FF98BD32}" srcOrd="22" destOrd="0" presId="urn:microsoft.com/office/officeart/2008/layout/LinedList"/>
    <dgm:cxn modelId="{701FF055-1241-4C34-B914-BDD4B493E48E}" type="presParOf" srcId="{1A14AA3A-E465-402A-A22B-1AC2FF98BD32}" destId="{B24621DB-6E46-4B3B-8465-2FBD3CC38865}" srcOrd="0" destOrd="0" presId="urn:microsoft.com/office/officeart/2008/layout/LinedList"/>
    <dgm:cxn modelId="{7F7CEE57-3293-4D46-BA15-5FD4A7594779}" type="presParOf" srcId="{1A14AA3A-E465-402A-A22B-1AC2FF98BD32}" destId="{BDF53278-8C6F-468A-957B-CD5AD4F41B5B}" srcOrd="1" destOrd="0" presId="urn:microsoft.com/office/officeart/2008/layout/LinedList"/>
    <dgm:cxn modelId="{8B9AB3DB-923C-4D14-B6DC-686BA054E5A1}" type="presParOf" srcId="{1A14AA3A-E465-402A-A22B-1AC2FF98BD32}" destId="{3D5A7453-1629-4A07-AF34-89936B9942B1}" srcOrd="2" destOrd="0" presId="urn:microsoft.com/office/officeart/2008/layout/LinedList"/>
    <dgm:cxn modelId="{E781A29A-F11F-4C2B-A3F5-0513955B7000}" type="presParOf" srcId="{C3C548F3-52A9-4265-AC91-F1366F97B314}" destId="{78BEE048-5B42-4765-9C0B-CAC9E9955196}" srcOrd="23" destOrd="0" presId="urn:microsoft.com/office/officeart/2008/layout/LinedList"/>
    <dgm:cxn modelId="{2E5EF596-E4C2-40DE-9BC7-A3A5BFADF761}" type="presParOf" srcId="{C3C548F3-52A9-4265-AC91-F1366F97B314}" destId="{D5DCAA3C-B3C8-4AA5-B98F-9541CA80729E}" srcOrd="24" destOrd="0" presId="urn:microsoft.com/office/officeart/2008/layout/LinedList"/>
    <dgm:cxn modelId="{0C69451E-32DD-40B2-B92F-805424621614}" type="presParOf" srcId="{C3C548F3-52A9-4265-AC91-F1366F97B314}" destId="{1E4A3848-B608-4CE0-9D72-4E11A5F24947}" srcOrd="25" destOrd="0" presId="urn:microsoft.com/office/officeart/2008/layout/LinedList"/>
    <dgm:cxn modelId="{4A43A707-5AFB-477D-A6D4-85FF4417AF7D}" type="presParOf" srcId="{1E4A3848-B608-4CE0-9D72-4E11A5F24947}" destId="{8C36AF38-5D27-4495-BA5D-6640C0CB0CEA}" srcOrd="0" destOrd="0" presId="urn:microsoft.com/office/officeart/2008/layout/LinedList"/>
    <dgm:cxn modelId="{45956DD3-5DF4-44B6-BAF5-267062840A95}" type="presParOf" srcId="{1E4A3848-B608-4CE0-9D72-4E11A5F24947}" destId="{542E4A5A-FED1-48CD-82BA-305A0F75CE01}" srcOrd="1" destOrd="0" presId="urn:microsoft.com/office/officeart/2008/layout/LinedList"/>
    <dgm:cxn modelId="{D9763302-DECF-443B-8E14-F92C0F2FCE72}" type="presParOf" srcId="{1E4A3848-B608-4CE0-9D72-4E11A5F24947}" destId="{C477DC18-A0B4-49B4-901F-C1C4971C643E}" srcOrd="2" destOrd="0" presId="urn:microsoft.com/office/officeart/2008/layout/LinedList"/>
    <dgm:cxn modelId="{496A5A3F-EC0F-4E33-B295-897BBC904E5B}" type="presParOf" srcId="{C3C548F3-52A9-4265-AC91-F1366F97B314}" destId="{017FB048-4F0A-4467-B082-AE03168F42B4}" srcOrd="26" destOrd="0" presId="urn:microsoft.com/office/officeart/2008/layout/LinedList"/>
    <dgm:cxn modelId="{3783F7EB-62DE-4AEF-A729-66BDBBC18581}" type="presParOf" srcId="{C3C548F3-52A9-4265-AC91-F1366F97B314}" destId="{61431BD7-449F-4502-9E06-A96B3A45A080}" srcOrd="27" destOrd="0" presId="urn:microsoft.com/office/officeart/2008/layout/LinedList"/>
    <dgm:cxn modelId="{193D98C1-1F5B-407B-9C0B-FA2A45B89BA2}" type="presParOf" srcId="{C3C548F3-52A9-4265-AC91-F1366F97B314}" destId="{A9BB6F55-1F59-4171-A039-329609DAADCD}" srcOrd="28" destOrd="0" presId="urn:microsoft.com/office/officeart/2008/layout/LinedList"/>
    <dgm:cxn modelId="{48C33C5D-A015-462D-BC60-85F3C6B21490}" type="presParOf" srcId="{A9BB6F55-1F59-4171-A039-329609DAADCD}" destId="{2A19ED95-E753-4F8D-A508-1A1833EF7C5B}" srcOrd="0" destOrd="0" presId="urn:microsoft.com/office/officeart/2008/layout/LinedList"/>
    <dgm:cxn modelId="{82325ED5-1C3C-4800-AC2C-71FDF74587C3}" type="presParOf" srcId="{A9BB6F55-1F59-4171-A039-329609DAADCD}" destId="{84B087E8-93F9-46FB-902B-725596110632}" srcOrd="1" destOrd="0" presId="urn:microsoft.com/office/officeart/2008/layout/LinedList"/>
    <dgm:cxn modelId="{D291B409-C423-4E28-B44C-CD9FC35E4EF4}" type="presParOf" srcId="{A9BB6F55-1F59-4171-A039-329609DAADCD}" destId="{42384266-14C3-45B2-9296-C27F8E64BF96}" srcOrd="2" destOrd="0" presId="urn:microsoft.com/office/officeart/2008/layout/LinedList"/>
    <dgm:cxn modelId="{F7763C41-3AAC-4B75-90A5-C3C6D75F5842}" type="presParOf" srcId="{C3C548F3-52A9-4265-AC91-F1366F97B314}" destId="{0CBA2CE2-4CA2-4D62-A99A-73B1D2228CCE}" srcOrd="29" destOrd="0" presId="urn:microsoft.com/office/officeart/2008/layout/LinedList"/>
    <dgm:cxn modelId="{0E2F1912-8D9B-4DB4-AE7F-DB5606936CBD}" type="presParOf" srcId="{C3C548F3-52A9-4265-AC91-F1366F97B314}" destId="{6998A879-0D1C-4F40-B242-1FE1D9353143}" srcOrd="30" destOrd="0" presId="urn:microsoft.com/office/officeart/2008/layout/LinedList"/>
    <dgm:cxn modelId="{BA77ACB9-D1B9-4F91-A52C-5B51E630285C}" type="presParOf" srcId="{C3C548F3-52A9-4265-AC91-F1366F97B314}" destId="{B588CC44-6F0F-4D34-B60F-8A59D31AFB63}" srcOrd="31" destOrd="0" presId="urn:microsoft.com/office/officeart/2008/layout/LinedList"/>
    <dgm:cxn modelId="{7DC1D8BD-374E-478D-87AB-9ABF6CDA8D69}" type="presParOf" srcId="{B588CC44-6F0F-4D34-B60F-8A59D31AFB63}" destId="{03093287-E06F-458E-BBD4-01EB6BDEC54D}" srcOrd="0" destOrd="0" presId="urn:microsoft.com/office/officeart/2008/layout/LinedList"/>
    <dgm:cxn modelId="{9FB01683-55C3-416F-B21B-88F8AD72A78D}" type="presParOf" srcId="{B588CC44-6F0F-4D34-B60F-8A59D31AFB63}" destId="{5DF59A8B-0992-4ED3-9271-30C637873C4C}" srcOrd="1" destOrd="0" presId="urn:microsoft.com/office/officeart/2008/layout/LinedList"/>
    <dgm:cxn modelId="{8AABA5FE-6377-4C29-BFFB-C1E35E9DFB15}" type="presParOf" srcId="{B588CC44-6F0F-4D34-B60F-8A59D31AFB63}" destId="{5EC3283C-0FD0-4D88-9DDE-068736C2B69A}" srcOrd="2" destOrd="0" presId="urn:microsoft.com/office/officeart/2008/layout/LinedList"/>
    <dgm:cxn modelId="{5D9064CC-27C7-4A55-AB5C-7C8122F2A440}" type="presParOf" srcId="{C3C548F3-52A9-4265-AC91-F1366F97B314}" destId="{2DE2AF16-F4C7-4AB0-A1D7-292BDE3B90C1}" srcOrd="32" destOrd="0" presId="urn:microsoft.com/office/officeart/2008/layout/LinedList"/>
    <dgm:cxn modelId="{89F3B6D8-1A6F-4EE2-8898-12FB7B61B752}" type="presParOf" srcId="{C3C548F3-52A9-4265-AC91-F1366F97B314}" destId="{78DB6184-6CF3-4429-9B49-0EEE2CB5507F}" srcOrd="33" destOrd="0" presId="urn:microsoft.com/office/officeart/2008/layout/LinedList"/>
    <dgm:cxn modelId="{AB21AE66-CECE-4808-A86E-43A1BDAE8361}" type="presParOf" srcId="{C3C548F3-52A9-4265-AC91-F1366F97B314}" destId="{97FEFA61-CCF9-4D3B-847C-B8633438FBF6}" srcOrd="34" destOrd="0" presId="urn:microsoft.com/office/officeart/2008/layout/LinedList"/>
    <dgm:cxn modelId="{B01B5EA5-1BDE-410D-A1F7-748DC2E259FF}" type="presParOf" srcId="{97FEFA61-CCF9-4D3B-847C-B8633438FBF6}" destId="{52508B1A-0036-46F8-9D59-75225C8E01F9}" srcOrd="0" destOrd="0" presId="urn:microsoft.com/office/officeart/2008/layout/LinedList"/>
    <dgm:cxn modelId="{190A80DD-4698-4F5B-ABCC-1C939707842A}" type="presParOf" srcId="{97FEFA61-CCF9-4D3B-847C-B8633438FBF6}" destId="{504F73D3-DED1-4E82-89BC-E2CC793C8876}" srcOrd="1" destOrd="0" presId="urn:microsoft.com/office/officeart/2008/layout/LinedList"/>
    <dgm:cxn modelId="{25971D76-006E-4CE6-BB5E-77AA5B74B0E6}" type="presParOf" srcId="{97FEFA61-CCF9-4D3B-847C-B8633438FBF6}" destId="{F30FEC51-890C-4072-8236-8CFC87B80F38}" srcOrd="2" destOrd="0" presId="urn:microsoft.com/office/officeart/2008/layout/LinedList"/>
    <dgm:cxn modelId="{BDF02C53-A9C3-4593-98B8-C1C68B5692C5}" type="presParOf" srcId="{C3C548F3-52A9-4265-AC91-F1366F97B314}" destId="{838ECBF0-F9A4-42F1-8565-58C23BBD109D}" srcOrd="35" destOrd="0" presId="urn:microsoft.com/office/officeart/2008/layout/LinedList"/>
    <dgm:cxn modelId="{92369EBA-0875-4D96-AD33-A404EA21F713}" type="presParOf" srcId="{C3C548F3-52A9-4265-AC91-F1366F97B314}" destId="{ED5D1A7D-2C32-416E-8C3B-25FC57CC3BF9}" srcOrd="36" destOrd="0" presId="urn:microsoft.com/office/officeart/2008/layout/LinedList"/>
    <dgm:cxn modelId="{E83787E3-2738-4DF5-8D3D-A31001E78432}" type="presParOf" srcId="{C3C548F3-52A9-4265-AC91-F1366F97B314}" destId="{A39AAC59-58F8-4941-83A5-BA8F16B2CCCB}" srcOrd="37" destOrd="0" presId="urn:microsoft.com/office/officeart/2008/layout/LinedList"/>
    <dgm:cxn modelId="{28AF2CCD-1586-4FA9-A31B-0CF68009156D}" type="presParOf" srcId="{A39AAC59-58F8-4941-83A5-BA8F16B2CCCB}" destId="{32A61F0C-2965-47E0-80A6-F722C380B42D}" srcOrd="0" destOrd="0" presId="urn:microsoft.com/office/officeart/2008/layout/LinedList"/>
    <dgm:cxn modelId="{8EA0A3AE-2C40-4703-81EC-1B5432D6070B}" type="presParOf" srcId="{A39AAC59-58F8-4941-83A5-BA8F16B2CCCB}" destId="{25D21DB5-A244-4D3E-AE60-A3AAF26DFD82}" srcOrd="1" destOrd="0" presId="urn:microsoft.com/office/officeart/2008/layout/LinedList"/>
    <dgm:cxn modelId="{75711C54-71CA-4A16-A708-87DDDC613E40}" type="presParOf" srcId="{A39AAC59-58F8-4941-83A5-BA8F16B2CCCB}" destId="{B6673354-696F-4DC7-B265-8744B7743E8B}" srcOrd="2" destOrd="0" presId="urn:microsoft.com/office/officeart/2008/layout/LinedList"/>
    <dgm:cxn modelId="{61406E6C-7CD2-4921-AF00-DD793F174DBA}" type="presParOf" srcId="{C3C548F3-52A9-4265-AC91-F1366F97B314}" destId="{A54F857A-303C-4373-99CC-AF1E867B1D36}" srcOrd="38" destOrd="0" presId="urn:microsoft.com/office/officeart/2008/layout/LinedList"/>
    <dgm:cxn modelId="{904A5F05-1175-4FA3-B751-47B537E9FF5F}" type="presParOf" srcId="{C3C548F3-52A9-4265-AC91-F1366F97B314}" destId="{A78B609E-1CBD-4CE1-AD6B-698C977780F8}" srcOrd="39" destOrd="0" presId="urn:microsoft.com/office/officeart/2008/layout/LinedList"/>
    <dgm:cxn modelId="{B2D280C9-CAAD-4B40-A2FF-56281AFD6C53}" type="presParOf" srcId="{C3C548F3-52A9-4265-AC91-F1366F97B314}" destId="{6EC08409-4212-4F36-AEEB-0644A06EE349}" srcOrd="40" destOrd="0" presId="urn:microsoft.com/office/officeart/2008/layout/LinedList"/>
    <dgm:cxn modelId="{DF6C1272-8ED9-4AB1-A382-D17A34614BD2}" type="presParOf" srcId="{6EC08409-4212-4F36-AEEB-0644A06EE349}" destId="{DFF3BAA4-2E12-453C-9E99-CC60D2A084B1}" srcOrd="0" destOrd="0" presId="urn:microsoft.com/office/officeart/2008/layout/LinedList"/>
    <dgm:cxn modelId="{199B25A7-46FC-4177-85B3-F87C87ECF0BE}" type="presParOf" srcId="{6EC08409-4212-4F36-AEEB-0644A06EE349}" destId="{578C4FEE-365F-4482-A675-E5154375ECA0}" srcOrd="1" destOrd="0" presId="urn:microsoft.com/office/officeart/2008/layout/LinedList"/>
    <dgm:cxn modelId="{D8439989-08D6-4BEB-AAB1-D438D9916C32}" type="presParOf" srcId="{6EC08409-4212-4F36-AEEB-0644A06EE349}" destId="{BCD21D12-4E6A-4E6B-A045-65B70ED2893F}" srcOrd="2" destOrd="0" presId="urn:microsoft.com/office/officeart/2008/layout/LinedList"/>
    <dgm:cxn modelId="{C760991C-57B1-4D83-8A70-F1B7B461AC35}" type="presParOf" srcId="{C3C548F3-52A9-4265-AC91-F1366F97B314}" destId="{48986D6F-4B19-4ED5-B65F-6B3012F80C17}" srcOrd="41" destOrd="0" presId="urn:microsoft.com/office/officeart/2008/layout/LinedList"/>
    <dgm:cxn modelId="{7918C5D9-E084-49F6-BE8F-3494A5CE8820}" type="presParOf" srcId="{C3C548F3-52A9-4265-AC91-F1366F97B314}" destId="{F8C7F9B2-FF3E-4AAC-92A1-5832757AB737}" srcOrd="42" destOrd="0" presId="urn:microsoft.com/office/officeart/2008/layout/LinedList"/>
    <dgm:cxn modelId="{1FE338F1-7A9C-4ED4-8C79-23E7900F1492}" type="presParOf" srcId="{C3C548F3-52A9-4265-AC91-F1366F97B314}" destId="{A1DBF571-2122-4F90-87A9-E025D8812501}" srcOrd="43" destOrd="0" presId="urn:microsoft.com/office/officeart/2008/layout/LinedList"/>
    <dgm:cxn modelId="{05576197-0A54-44FF-A800-D0E417CFD8C9}" type="presParOf" srcId="{A1DBF571-2122-4F90-87A9-E025D8812501}" destId="{97EA4126-4B3D-483F-AC47-686BCE640C57}" srcOrd="0" destOrd="0" presId="urn:microsoft.com/office/officeart/2008/layout/LinedList"/>
    <dgm:cxn modelId="{6017030A-30D7-4F4B-B497-B5FE8D83B71A}" type="presParOf" srcId="{A1DBF571-2122-4F90-87A9-E025D8812501}" destId="{F77592EE-CDC1-4E95-B793-33E5720EBBBA}" srcOrd="1" destOrd="0" presId="urn:microsoft.com/office/officeart/2008/layout/LinedList"/>
    <dgm:cxn modelId="{F5E6617D-521F-4CD9-8991-AD98B42B7CB0}" type="presParOf" srcId="{A1DBF571-2122-4F90-87A9-E025D8812501}" destId="{A3227E02-BAE6-452E-B52A-3547220E9083}" srcOrd="2" destOrd="0" presId="urn:microsoft.com/office/officeart/2008/layout/LinedList"/>
    <dgm:cxn modelId="{4A82C339-DB19-49AC-8B73-39C61EC20BE5}" type="presParOf" srcId="{C3C548F3-52A9-4265-AC91-F1366F97B314}" destId="{1F48AE16-61A6-4E49-BA83-99E8B6DD0E9F}" srcOrd="44" destOrd="0" presId="urn:microsoft.com/office/officeart/2008/layout/LinedList"/>
    <dgm:cxn modelId="{5E06AFC6-5A41-4E64-B7C1-CC3E43A9775E}" type="presParOf" srcId="{C3C548F3-52A9-4265-AC91-F1366F97B314}" destId="{FF20F05D-CF77-4788-8DEC-DFA641CEC8A0}" srcOrd="45" destOrd="0" presId="urn:microsoft.com/office/officeart/2008/layout/LinedList"/>
    <dgm:cxn modelId="{14368562-1884-498F-90EB-A1F96E4490D1}" type="presParOf" srcId="{C3C548F3-52A9-4265-AC91-F1366F97B314}" destId="{E664EA6C-B724-4FEE-B3D4-8880240FC7E5}" srcOrd="46" destOrd="0" presId="urn:microsoft.com/office/officeart/2008/layout/LinedList"/>
    <dgm:cxn modelId="{380942D4-9D6B-4AFD-A413-6C4F65C3DF76}" type="presParOf" srcId="{E664EA6C-B724-4FEE-B3D4-8880240FC7E5}" destId="{6B2CADF4-7431-4B9F-B5CB-1A818D2639B3}" srcOrd="0" destOrd="0" presId="urn:microsoft.com/office/officeart/2008/layout/LinedList"/>
    <dgm:cxn modelId="{5670E377-7585-472E-9BC2-74415DED8400}" type="presParOf" srcId="{E664EA6C-B724-4FEE-B3D4-8880240FC7E5}" destId="{ADE3D8EE-0E52-47E2-A2A7-22850A6DA5FD}" srcOrd="1" destOrd="0" presId="urn:microsoft.com/office/officeart/2008/layout/LinedList"/>
    <dgm:cxn modelId="{62A609B3-D011-4FC8-AEAA-419D3A03AADD}" type="presParOf" srcId="{E664EA6C-B724-4FEE-B3D4-8880240FC7E5}" destId="{B332B154-752F-4DD2-B3E3-C8F5305FA68A}" srcOrd="2" destOrd="0" presId="urn:microsoft.com/office/officeart/2008/layout/LinedList"/>
    <dgm:cxn modelId="{9B032492-003F-4D3A-923F-0B414CC52F70}" type="presParOf" srcId="{C3C548F3-52A9-4265-AC91-F1366F97B314}" destId="{CCF309AF-B6AC-4F8F-998F-1B9E5F95E1D9}" srcOrd="47" destOrd="0" presId="urn:microsoft.com/office/officeart/2008/layout/LinedList"/>
    <dgm:cxn modelId="{DC41F3E1-83B9-42E1-A4A6-749F8C1882DA}" type="presParOf" srcId="{C3C548F3-52A9-4265-AC91-F1366F97B314}" destId="{B8D90AB4-294E-4555-815A-2EB5F9475A86}" srcOrd="48" destOrd="0" presId="urn:microsoft.com/office/officeart/2008/layout/LinedList"/>
    <dgm:cxn modelId="{4BA95A7D-B750-44D4-981C-0BF84CC6CB8D}" type="presParOf" srcId="{C3C548F3-52A9-4265-AC91-F1366F97B314}" destId="{6B9E75D9-A76C-46B0-8388-66FACC5A2796}" srcOrd="49" destOrd="0" presId="urn:microsoft.com/office/officeart/2008/layout/LinedList"/>
    <dgm:cxn modelId="{12DA1825-4EFE-400C-B95F-3297C64DA562}" type="presParOf" srcId="{6B9E75D9-A76C-46B0-8388-66FACC5A2796}" destId="{EFC39289-D9A2-40B8-A01F-6C61D216EAC5}" srcOrd="0" destOrd="0" presId="urn:microsoft.com/office/officeart/2008/layout/LinedList"/>
    <dgm:cxn modelId="{E5CF488D-D184-410D-B9FD-153FF2A33F9D}" type="presParOf" srcId="{6B9E75D9-A76C-46B0-8388-66FACC5A2796}" destId="{7FE4938F-04AB-4984-BE27-65BB193279D0}" srcOrd="1" destOrd="0" presId="urn:microsoft.com/office/officeart/2008/layout/LinedList"/>
    <dgm:cxn modelId="{9E86A809-E54C-4842-8E51-D885B1DC7722}" type="presParOf" srcId="{6B9E75D9-A76C-46B0-8388-66FACC5A2796}" destId="{06C58432-2D72-4B5B-B2F4-8FE2CCCB11A6}" srcOrd="2" destOrd="0" presId="urn:microsoft.com/office/officeart/2008/layout/LinedList"/>
    <dgm:cxn modelId="{A1C7A329-B851-465C-93AB-FCDB206EACD9}" type="presParOf" srcId="{C3C548F3-52A9-4265-AC91-F1366F97B314}" destId="{4F0C5F4F-82A0-41BA-BB7E-D5A536ECAC1A}" srcOrd="50" destOrd="0" presId="urn:microsoft.com/office/officeart/2008/layout/LinedList"/>
    <dgm:cxn modelId="{3EFECBF1-FAE7-490A-94EA-7D3E8ADA5E6B}" type="presParOf" srcId="{C3C548F3-52A9-4265-AC91-F1366F97B314}" destId="{5241235A-6799-464E-9D31-4ABB848BE6C3}" srcOrd="5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FABC36-EEDD-4997-AF03-A418C8EAE8ED}"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n-US"/>
        </a:p>
      </dgm:t>
    </dgm:pt>
    <dgm:pt modelId="{6A460181-B912-4173-A38D-C0101A1AA1ED}">
      <dgm:prSet custT="1"/>
      <dgm:spPr/>
      <dgm:t>
        <a:bodyPr/>
        <a:lstStyle/>
        <a:p>
          <a:r>
            <a:rPr lang="en-US" sz="900" b="1" dirty="0"/>
            <a:t>Check if git is installed in your local machine using below command</a:t>
          </a:r>
        </a:p>
      </dgm:t>
    </dgm:pt>
    <dgm:pt modelId="{90C9A6F7-37C4-41FA-98A0-5D7820F9ACD9}" type="parTrans" cxnId="{CCF62698-8AE2-4B70-9B13-E75B03EC8D56}">
      <dgm:prSet/>
      <dgm:spPr/>
      <dgm:t>
        <a:bodyPr/>
        <a:lstStyle/>
        <a:p>
          <a:endParaRPr lang="en-US"/>
        </a:p>
      </dgm:t>
    </dgm:pt>
    <dgm:pt modelId="{2D0BAD31-5DBE-4FDD-BF96-3A901E48E8BF}" type="sibTrans" cxnId="{CCF62698-8AE2-4B70-9B13-E75B03EC8D56}">
      <dgm:prSet/>
      <dgm:spPr/>
      <dgm:t>
        <a:bodyPr/>
        <a:lstStyle/>
        <a:p>
          <a:endParaRPr lang="en-US"/>
        </a:p>
      </dgm:t>
    </dgm:pt>
    <dgm:pt modelId="{C4EF64AE-954C-4CED-91DF-E47CDA353CBA}">
      <dgm:prSet custT="1"/>
      <dgm:spPr/>
      <dgm:t>
        <a:bodyPr/>
        <a:lstStyle/>
        <a:p>
          <a:r>
            <a:rPr lang="en-US" sz="900" b="1"/>
            <a:t>git version</a:t>
          </a:r>
        </a:p>
      </dgm:t>
    </dgm:pt>
    <dgm:pt modelId="{01F60B6B-0F78-41C1-A7D5-56429641EA0F}" type="parTrans" cxnId="{4DE6683D-71F8-4E47-A2C4-CBB7BE2918A2}">
      <dgm:prSet/>
      <dgm:spPr/>
      <dgm:t>
        <a:bodyPr/>
        <a:lstStyle/>
        <a:p>
          <a:endParaRPr lang="en-US"/>
        </a:p>
      </dgm:t>
    </dgm:pt>
    <dgm:pt modelId="{755648ED-6B4F-400F-A3AA-625D3585A454}" type="sibTrans" cxnId="{4DE6683D-71F8-4E47-A2C4-CBB7BE2918A2}">
      <dgm:prSet/>
      <dgm:spPr/>
      <dgm:t>
        <a:bodyPr/>
        <a:lstStyle/>
        <a:p>
          <a:endParaRPr lang="en-US"/>
        </a:p>
      </dgm:t>
    </dgm:pt>
    <dgm:pt modelId="{F9EE9960-86CD-438E-A46F-B68CE758E9D3}">
      <dgm:prSet custT="1"/>
      <dgm:spPr/>
      <dgm:t>
        <a:bodyPr/>
        <a:lstStyle/>
        <a:p>
          <a:r>
            <a:rPr lang="en-US" sz="900" b="1" dirty="0"/>
            <a:t>Use git </a:t>
          </a:r>
          <a:r>
            <a:rPr lang="en-US" sz="900" b="1" dirty="0" err="1"/>
            <a:t>init</a:t>
          </a:r>
          <a:r>
            <a:rPr lang="en-US" sz="900" b="1" dirty="0"/>
            <a:t> command adds a hidden subfolder(.git) within the existing directory that houses the internal data structure required for version control</a:t>
          </a:r>
        </a:p>
      </dgm:t>
    </dgm:pt>
    <dgm:pt modelId="{DF8DABB8-AE12-41C2-9B81-37DB25770B72}" type="parTrans" cxnId="{63BF2BE2-CD84-485B-B4C6-781DD7EB8865}">
      <dgm:prSet/>
      <dgm:spPr/>
      <dgm:t>
        <a:bodyPr/>
        <a:lstStyle/>
        <a:p>
          <a:endParaRPr lang="en-US"/>
        </a:p>
      </dgm:t>
    </dgm:pt>
    <dgm:pt modelId="{E8C1085C-850C-4B4A-A235-736AC7C1C4FD}" type="sibTrans" cxnId="{63BF2BE2-CD84-485B-B4C6-781DD7EB8865}">
      <dgm:prSet/>
      <dgm:spPr/>
      <dgm:t>
        <a:bodyPr/>
        <a:lstStyle/>
        <a:p>
          <a:endParaRPr lang="en-US"/>
        </a:p>
      </dgm:t>
    </dgm:pt>
    <dgm:pt modelId="{B1EA2D32-0C2B-4B6F-B11E-31E20E6A1D48}">
      <dgm:prSet custT="1"/>
      <dgm:spPr/>
      <dgm:t>
        <a:bodyPr/>
        <a:lstStyle/>
        <a:p>
          <a:r>
            <a:rPr lang="en-US" sz="900" b="1"/>
            <a:t>git init</a:t>
          </a:r>
        </a:p>
      </dgm:t>
    </dgm:pt>
    <dgm:pt modelId="{121F2B27-949E-4ED2-8D50-211E6C5C6E3B}" type="parTrans" cxnId="{01608AFA-DF58-4765-B22F-5CAF8415953D}">
      <dgm:prSet/>
      <dgm:spPr/>
      <dgm:t>
        <a:bodyPr/>
        <a:lstStyle/>
        <a:p>
          <a:endParaRPr lang="en-US"/>
        </a:p>
      </dgm:t>
    </dgm:pt>
    <dgm:pt modelId="{9C8B1AFD-69BB-4A1A-BE8F-2E304278D73D}" type="sibTrans" cxnId="{01608AFA-DF58-4765-B22F-5CAF8415953D}">
      <dgm:prSet/>
      <dgm:spPr/>
      <dgm:t>
        <a:bodyPr/>
        <a:lstStyle/>
        <a:p>
          <a:endParaRPr lang="en-US"/>
        </a:p>
      </dgm:t>
    </dgm:pt>
    <dgm:pt modelId="{BBA7ACA6-0611-4CE5-AE12-9D6E273D5B36}">
      <dgm:prSet custT="1"/>
      <dgm:spPr/>
      <dgm:t>
        <a:bodyPr/>
        <a:lstStyle/>
        <a:p>
          <a:r>
            <a:rPr lang="en-US" sz="900" b="1" dirty="0"/>
            <a:t>Check the current status changes as untracked, modified, or staged using below command</a:t>
          </a:r>
        </a:p>
      </dgm:t>
    </dgm:pt>
    <dgm:pt modelId="{37221BEB-1DEB-4947-AC06-8A8F42C546A8}" type="parTrans" cxnId="{E957B38B-03F2-458C-BB87-1519B0106E1A}">
      <dgm:prSet/>
      <dgm:spPr/>
      <dgm:t>
        <a:bodyPr/>
        <a:lstStyle/>
        <a:p>
          <a:endParaRPr lang="en-US"/>
        </a:p>
      </dgm:t>
    </dgm:pt>
    <dgm:pt modelId="{C145CECC-FDB7-46B0-8E33-B9B28B308146}" type="sibTrans" cxnId="{E957B38B-03F2-458C-BB87-1519B0106E1A}">
      <dgm:prSet/>
      <dgm:spPr/>
      <dgm:t>
        <a:bodyPr/>
        <a:lstStyle/>
        <a:p>
          <a:endParaRPr lang="en-US"/>
        </a:p>
      </dgm:t>
    </dgm:pt>
    <dgm:pt modelId="{BDD7889A-5EE8-4312-9101-F0C2C77AF132}">
      <dgm:prSet custT="1"/>
      <dgm:spPr/>
      <dgm:t>
        <a:bodyPr/>
        <a:lstStyle/>
        <a:p>
          <a:r>
            <a:rPr lang="en-US" sz="900" b="1"/>
            <a:t>git status</a:t>
          </a:r>
        </a:p>
      </dgm:t>
    </dgm:pt>
    <dgm:pt modelId="{7BB57FF8-34BB-4C78-8276-A3DC7CC25F32}" type="parTrans" cxnId="{B3FE030C-CDAB-48CD-89C2-2ADB3F1E0102}">
      <dgm:prSet/>
      <dgm:spPr/>
      <dgm:t>
        <a:bodyPr/>
        <a:lstStyle/>
        <a:p>
          <a:endParaRPr lang="en-US"/>
        </a:p>
      </dgm:t>
    </dgm:pt>
    <dgm:pt modelId="{14209F52-00D7-42BF-8D33-F8D611302705}" type="sibTrans" cxnId="{B3FE030C-CDAB-48CD-89C2-2ADB3F1E0102}">
      <dgm:prSet/>
      <dgm:spPr/>
      <dgm:t>
        <a:bodyPr/>
        <a:lstStyle/>
        <a:p>
          <a:endParaRPr lang="en-US"/>
        </a:p>
      </dgm:t>
    </dgm:pt>
    <dgm:pt modelId="{FD81FD60-72E2-460B-872E-C38D8ECD3766}">
      <dgm:prSet custT="1"/>
      <dgm:spPr/>
      <dgm:t>
        <a:bodyPr/>
        <a:lstStyle/>
        <a:p>
          <a:r>
            <a:rPr lang="en-US" sz="900" b="1"/>
            <a:t>Add new file</a:t>
          </a:r>
        </a:p>
      </dgm:t>
    </dgm:pt>
    <dgm:pt modelId="{6BBAFB2E-7A29-4A09-9090-DFFDD8CA41A5}" type="parTrans" cxnId="{792E2E26-0304-4D22-A0CE-9ECC2D81FC4F}">
      <dgm:prSet/>
      <dgm:spPr/>
      <dgm:t>
        <a:bodyPr/>
        <a:lstStyle/>
        <a:p>
          <a:endParaRPr lang="en-US"/>
        </a:p>
      </dgm:t>
    </dgm:pt>
    <dgm:pt modelId="{82C7A333-A0F3-4BC7-8A86-7B2AAA8D7717}" type="sibTrans" cxnId="{792E2E26-0304-4D22-A0CE-9ECC2D81FC4F}">
      <dgm:prSet/>
      <dgm:spPr/>
      <dgm:t>
        <a:bodyPr/>
        <a:lstStyle/>
        <a:p>
          <a:endParaRPr lang="en-US"/>
        </a:p>
      </dgm:t>
    </dgm:pt>
    <dgm:pt modelId="{53574302-E9C5-4FF2-BC4E-AF01303CEC25}">
      <dgm:prSet custT="1"/>
      <dgm:spPr/>
      <dgm:t>
        <a:bodyPr/>
        <a:lstStyle/>
        <a:p>
          <a:r>
            <a:rPr lang="en-US" sz="900" b="1"/>
            <a:t>dir&gt;test.txt</a:t>
          </a:r>
        </a:p>
      </dgm:t>
    </dgm:pt>
    <dgm:pt modelId="{356F0B12-4FB4-43C7-A42D-3684880AD482}" type="parTrans" cxnId="{EB3FCA05-B769-42E1-977B-0EE2398F9825}">
      <dgm:prSet/>
      <dgm:spPr/>
      <dgm:t>
        <a:bodyPr/>
        <a:lstStyle/>
        <a:p>
          <a:endParaRPr lang="en-US"/>
        </a:p>
      </dgm:t>
    </dgm:pt>
    <dgm:pt modelId="{C5EDA85A-B9AF-4852-87D4-8FDC58BD96F2}" type="sibTrans" cxnId="{EB3FCA05-B769-42E1-977B-0EE2398F9825}">
      <dgm:prSet/>
      <dgm:spPr/>
      <dgm:t>
        <a:bodyPr/>
        <a:lstStyle/>
        <a:p>
          <a:endParaRPr lang="en-US"/>
        </a:p>
      </dgm:t>
    </dgm:pt>
    <dgm:pt modelId="{E4C6C13F-7FAC-45D8-9005-8585FBE8E950}">
      <dgm:prSet custT="1"/>
      <dgm:spPr/>
      <dgm:t>
        <a:bodyPr/>
        <a:lstStyle/>
        <a:p>
          <a:r>
            <a:rPr lang="en-US" sz="900" b="1"/>
            <a:t>git status</a:t>
          </a:r>
        </a:p>
      </dgm:t>
    </dgm:pt>
    <dgm:pt modelId="{9CA25604-2275-4B3E-94BB-1D22588AC6E4}" type="parTrans" cxnId="{245E34B8-FD44-43BD-8872-4E68383F2AAB}">
      <dgm:prSet/>
      <dgm:spPr/>
      <dgm:t>
        <a:bodyPr/>
        <a:lstStyle/>
        <a:p>
          <a:endParaRPr lang="en-US"/>
        </a:p>
      </dgm:t>
    </dgm:pt>
    <dgm:pt modelId="{7549413E-016B-463C-B6A2-541FB0F33326}" type="sibTrans" cxnId="{245E34B8-FD44-43BD-8872-4E68383F2AAB}">
      <dgm:prSet/>
      <dgm:spPr/>
      <dgm:t>
        <a:bodyPr/>
        <a:lstStyle/>
        <a:p>
          <a:endParaRPr lang="en-US"/>
        </a:p>
      </dgm:t>
    </dgm:pt>
    <dgm:pt modelId="{455628D1-A97D-453C-AFCB-8AF69533ACFB}">
      <dgm:prSet custT="1"/>
      <dgm:spPr/>
      <dgm:t>
        <a:bodyPr/>
        <a:lstStyle/>
        <a:p>
          <a:r>
            <a:rPr lang="en-US" sz="900" b="1"/>
            <a:t>Right click on the folder and open with GIT Bash,now new command prompt screen is open and enter</a:t>
          </a:r>
        </a:p>
      </dgm:t>
    </dgm:pt>
    <dgm:pt modelId="{05F6A363-2D29-4B45-BD3A-3E2543F8D04E}" type="parTrans" cxnId="{13828FD0-455A-4BA8-ADAD-7D269972F711}">
      <dgm:prSet/>
      <dgm:spPr/>
      <dgm:t>
        <a:bodyPr/>
        <a:lstStyle/>
        <a:p>
          <a:endParaRPr lang="en-US"/>
        </a:p>
      </dgm:t>
    </dgm:pt>
    <dgm:pt modelId="{41ADDEB0-1B84-498C-8AF6-72673F7B00CF}" type="sibTrans" cxnId="{13828FD0-455A-4BA8-ADAD-7D269972F711}">
      <dgm:prSet/>
      <dgm:spPr/>
      <dgm:t>
        <a:bodyPr/>
        <a:lstStyle/>
        <a:p>
          <a:endParaRPr lang="en-US"/>
        </a:p>
      </dgm:t>
    </dgm:pt>
    <dgm:pt modelId="{74474C31-1229-456D-81C6-E794A58D1364}">
      <dgm:prSet custT="1"/>
      <dgm:spPr/>
      <dgm:t>
        <a:bodyPr/>
        <a:lstStyle/>
        <a:p>
          <a:r>
            <a:rPr lang="en-US" sz="900" b="1"/>
            <a:t>git status</a:t>
          </a:r>
        </a:p>
      </dgm:t>
    </dgm:pt>
    <dgm:pt modelId="{F040B692-B412-4D3F-9EBB-7978520A0A82}" type="parTrans" cxnId="{1873DA8C-4FAD-4566-9AF0-E30E319535B8}">
      <dgm:prSet/>
      <dgm:spPr/>
      <dgm:t>
        <a:bodyPr/>
        <a:lstStyle/>
        <a:p>
          <a:endParaRPr lang="en-US"/>
        </a:p>
      </dgm:t>
    </dgm:pt>
    <dgm:pt modelId="{759F8C1D-98F3-4E7C-8D5E-38E020E6E895}" type="sibTrans" cxnId="{1873DA8C-4FAD-4566-9AF0-E30E319535B8}">
      <dgm:prSet/>
      <dgm:spPr/>
      <dgm:t>
        <a:bodyPr/>
        <a:lstStyle/>
        <a:p>
          <a:endParaRPr lang="en-US"/>
        </a:p>
      </dgm:t>
    </dgm:pt>
    <dgm:pt modelId="{D0AD559C-2522-4C05-B41E-1D58CDBFA44A}">
      <dgm:prSet custT="1"/>
      <dgm:spPr/>
      <dgm:t>
        <a:bodyPr/>
        <a:lstStyle/>
        <a:p>
          <a:r>
            <a:rPr lang="en-US" sz="900" b="1" dirty="0"/>
            <a:t>Data present in Command prompt and Git Bash window are </a:t>
          </a:r>
          <a:r>
            <a:rPr lang="en-US" sz="900" b="1" dirty="0" err="1"/>
            <a:t>similar.Exit</a:t>
          </a:r>
          <a:r>
            <a:rPr lang="en-US" sz="900" b="1" dirty="0"/>
            <a:t> from command prompt and keep using GIT Bash as its very handy and </a:t>
          </a:r>
          <a:r>
            <a:rPr lang="en-US" sz="900" b="1" dirty="0" err="1"/>
            <a:t>simpleUse</a:t>
          </a:r>
          <a:r>
            <a:rPr lang="en-US" sz="900" b="1" dirty="0"/>
            <a:t> below commands to update the “test.txt” changes remotely.</a:t>
          </a:r>
        </a:p>
      </dgm:t>
    </dgm:pt>
    <dgm:pt modelId="{79D06BBD-934D-42CC-8F86-210C7C1845B6}" type="parTrans" cxnId="{652B1739-A997-48D2-8FAB-64552D9D99FE}">
      <dgm:prSet/>
      <dgm:spPr/>
      <dgm:t>
        <a:bodyPr/>
        <a:lstStyle/>
        <a:p>
          <a:endParaRPr lang="en-US"/>
        </a:p>
      </dgm:t>
    </dgm:pt>
    <dgm:pt modelId="{E8D97BB2-697D-423C-8B6D-BA3E61707F63}" type="sibTrans" cxnId="{652B1739-A997-48D2-8FAB-64552D9D99FE}">
      <dgm:prSet/>
      <dgm:spPr/>
      <dgm:t>
        <a:bodyPr/>
        <a:lstStyle/>
        <a:p>
          <a:endParaRPr lang="en-US"/>
        </a:p>
      </dgm:t>
    </dgm:pt>
    <dgm:pt modelId="{BC79D4FD-E88E-41D9-9338-2FC9C80E167B}">
      <dgm:prSet custT="1"/>
      <dgm:spPr/>
      <dgm:t>
        <a:bodyPr/>
        <a:lstStyle/>
        <a:p>
          <a:r>
            <a:rPr lang="en-US" sz="900" b="1"/>
            <a:t>git add test.txt</a:t>
          </a:r>
        </a:p>
      </dgm:t>
    </dgm:pt>
    <dgm:pt modelId="{17CEC277-08DB-450D-9DEF-ADD66B238B0D}" type="parTrans" cxnId="{EC244EF8-1205-4971-8E78-C671A102DB28}">
      <dgm:prSet/>
      <dgm:spPr/>
      <dgm:t>
        <a:bodyPr/>
        <a:lstStyle/>
        <a:p>
          <a:endParaRPr lang="en-US"/>
        </a:p>
      </dgm:t>
    </dgm:pt>
    <dgm:pt modelId="{67CA1883-982B-44FC-8472-F61A43C003AE}" type="sibTrans" cxnId="{EC244EF8-1205-4971-8E78-C671A102DB28}">
      <dgm:prSet/>
      <dgm:spPr/>
      <dgm:t>
        <a:bodyPr/>
        <a:lstStyle/>
        <a:p>
          <a:endParaRPr lang="en-US"/>
        </a:p>
      </dgm:t>
    </dgm:pt>
    <dgm:pt modelId="{EF167319-FF50-45E9-9C8B-82562A7AE915}">
      <dgm:prSet custT="1"/>
      <dgm:spPr/>
      <dgm:t>
        <a:bodyPr/>
        <a:lstStyle/>
        <a:p>
          <a:r>
            <a:rPr lang="en-US" sz="900" b="1"/>
            <a:t>git status</a:t>
          </a:r>
        </a:p>
      </dgm:t>
    </dgm:pt>
    <dgm:pt modelId="{19CA6BB6-C6CE-4E99-8C3D-7FF5125B07DA}" type="parTrans" cxnId="{6E05FE2C-84C9-41E0-9530-805FE07C03F7}">
      <dgm:prSet/>
      <dgm:spPr/>
      <dgm:t>
        <a:bodyPr/>
        <a:lstStyle/>
        <a:p>
          <a:endParaRPr lang="en-US"/>
        </a:p>
      </dgm:t>
    </dgm:pt>
    <dgm:pt modelId="{5F0820CD-659A-4426-9BBA-BF5B54DCD5EB}" type="sibTrans" cxnId="{6E05FE2C-84C9-41E0-9530-805FE07C03F7}">
      <dgm:prSet/>
      <dgm:spPr/>
      <dgm:t>
        <a:bodyPr/>
        <a:lstStyle/>
        <a:p>
          <a:endParaRPr lang="en-US"/>
        </a:p>
      </dgm:t>
    </dgm:pt>
    <dgm:pt modelId="{8817F712-898A-4E0B-914D-3D8D3FA697AE}">
      <dgm:prSet custT="1"/>
      <dgm:spPr/>
      <dgm:t>
        <a:bodyPr/>
        <a:lstStyle/>
        <a:p>
          <a:r>
            <a:rPr lang="en-US" sz="900" b="1"/>
            <a:t>git commit –m “Added file test.txt”</a:t>
          </a:r>
        </a:p>
      </dgm:t>
    </dgm:pt>
    <dgm:pt modelId="{BE5F44A4-EE35-45D2-91D5-B1C617F3681D}" type="parTrans" cxnId="{C5571017-DBB1-48B8-B0FC-DF5320FB6F7B}">
      <dgm:prSet/>
      <dgm:spPr/>
      <dgm:t>
        <a:bodyPr/>
        <a:lstStyle/>
        <a:p>
          <a:endParaRPr lang="en-US"/>
        </a:p>
      </dgm:t>
    </dgm:pt>
    <dgm:pt modelId="{637B333E-0864-4D3F-A288-0C5664E4C4D4}" type="sibTrans" cxnId="{C5571017-DBB1-48B8-B0FC-DF5320FB6F7B}">
      <dgm:prSet/>
      <dgm:spPr/>
      <dgm:t>
        <a:bodyPr/>
        <a:lstStyle/>
        <a:p>
          <a:endParaRPr lang="en-US"/>
        </a:p>
      </dgm:t>
    </dgm:pt>
    <dgm:pt modelId="{C95A5E80-F8C7-4363-ADD4-50030C7CA499}">
      <dgm:prSet custT="1"/>
      <dgm:spPr/>
      <dgm:t>
        <a:bodyPr/>
        <a:lstStyle/>
        <a:p>
          <a:r>
            <a:rPr lang="en-US" sz="900" b="1" dirty="0"/>
            <a:t>git status</a:t>
          </a:r>
        </a:p>
      </dgm:t>
    </dgm:pt>
    <dgm:pt modelId="{02F33EC9-86CE-4018-BF46-0A85391F7E53}" type="parTrans" cxnId="{5CDCB152-019B-406C-B06B-4D6EAE64C010}">
      <dgm:prSet/>
      <dgm:spPr/>
      <dgm:t>
        <a:bodyPr/>
        <a:lstStyle/>
        <a:p>
          <a:endParaRPr lang="en-US"/>
        </a:p>
      </dgm:t>
    </dgm:pt>
    <dgm:pt modelId="{03D64D7B-172D-4971-943F-14838A5E0938}" type="sibTrans" cxnId="{5CDCB152-019B-406C-B06B-4D6EAE64C010}">
      <dgm:prSet/>
      <dgm:spPr/>
      <dgm:t>
        <a:bodyPr/>
        <a:lstStyle/>
        <a:p>
          <a:endParaRPr lang="en-US"/>
        </a:p>
      </dgm:t>
    </dgm:pt>
    <dgm:pt modelId="{3FA31BBB-0067-452D-83B0-A8919CEF7A0D}" type="pres">
      <dgm:prSet presAssocID="{A4FABC36-EEDD-4997-AF03-A418C8EAE8ED}" presName="Name0" presStyleCnt="0">
        <dgm:presLayoutVars>
          <dgm:chPref val="1"/>
          <dgm:dir/>
          <dgm:animOne val="branch"/>
          <dgm:animLvl val="lvl"/>
          <dgm:resizeHandles/>
        </dgm:presLayoutVars>
      </dgm:prSet>
      <dgm:spPr/>
    </dgm:pt>
    <dgm:pt modelId="{D032DFCA-4D0E-4FF5-84D7-244C5C6CE4CA}" type="pres">
      <dgm:prSet presAssocID="{6A460181-B912-4173-A38D-C0101A1AA1ED}" presName="vertOne" presStyleCnt="0"/>
      <dgm:spPr/>
    </dgm:pt>
    <dgm:pt modelId="{363491EF-1746-4790-A6C8-AA2E18191326}" type="pres">
      <dgm:prSet presAssocID="{6A460181-B912-4173-A38D-C0101A1AA1ED}" presName="txOne" presStyleLbl="node0" presStyleIdx="0" presStyleCnt="6">
        <dgm:presLayoutVars>
          <dgm:chPref val="3"/>
        </dgm:presLayoutVars>
      </dgm:prSet>
      <dgm:spPr/>
    </dgm:pt>
    <dgm:pt modelId="{F904C6A0-2279-47FE-9F08-94BAF47DA835}" type="pres">
      <dgm:prSet presAssocID="{6A460181-B912-4173-A38D-C0101A1AA1ED}" presName="parTransOne" presStyleCnt="0"/>
      <dgm:spPr/>
    </dgm:pt>
    <dgm:pt modelId="{D91CE1C7-9C99-47EB-8D42-98FCE4905FE7}" type="pres">
      <dgm:prSet presAssocID="{6A460181-B912-4173-A38D-C0101A1AA1ED}" presName="horzOne" presStyleCnt="0"/>
      <dgm:spPr/>
    </dgm:pt>
    <dgm:pt modelId="{026233B2-59E9-48D4-B31C-4CEEE768A5EC}" type="pres">
      <dgm:prSet presAssocID="{C4EF64AE-954C-4CED-91DF-E47CDA353CBA}" presName="vertTwo" presStyleCnt="0"/>
      <dgm:spPr/>
    </dgm:pt>
    <dgm:pt modelId="{965DE1EA-751C-4241-AC66-DA8CF4F1CBE6}" type="pres">
      <dgm:prSet presAssocID="{C4EF64AE-954C-4CED-91DF-E47CDA353CBA}" presName="txTwo" presStyleLbl="node2" presStyleIdx="0" presStyleCnt="10">
        <dgm:presLayoutVars>
          <dgm:chPref val="3"/>
        </dgm:presLayoutVars>
      </dgm:prSet>
      <dgm:spPr/>
    </dgm:pt>
    <dgm:pt modelId="{FE774328-0B10-4E32-8823-6052F9B26418}" type="pres">
      <dgm:prSet presAssocID="{C4EF64AE-954C-4CED-91DF-E47CDA353CBA}" presName="horzTwo" presStyleCnt="0"/>
      <dgm:spPr/>
    </dgm:pt>
    <dgm:pt modelId="{6E3ADC49-42D1-4F99-AC52-19E3824A36B3}" type="pres">
      <dgm:prSet presAssocID="{2D0BAD31-5DBE-4FDD-BF96-3A901E48E8BF}" presName="sibSpaceOne" presStyleCnt="0"/>
      <dgm:spPr/>
    </dgm:pt>
    <dgm:pt modelId="{4B131FC7-F47C-49C2-AB32-AA2BBFA159E4}" type="pres">
      <dgm:prSet presAssocID="{F9EE9960-86CD-438E-A46F-B68CE758E9D3}" presName="vertOne" presStyleCnt="0"/>
      <dgm:spPr/>
    </dgm:pt>
    <dgm:pt modelId="{E16F5BF1-052D-41C7-841F-167728609D3D}" type="pres">
      <dgm:prSet presAssocID="{F9EE9960-86CD-438E-A46F-B68CE758E9D3}" presName="txOne" presStyleLbl="node0" presStyleIdx="1" presStyleCnt="6">
        <dgm:presLayoutVars>
          <dgm:chPref val="3"/>
        </dgm:presLayoutVars>
      </dgm:prSet>
      <dgm:spPr/>
    </dgm:pt>
    <dgm:pt modelId="{00CA3644-ADFD-4FC0-B6AD-886844EEDC52}" type="pres">
      <dgm:prSet presAssocID="{F9EE9960-86CD-438E-A46F-B68CE758E9D3}" presName="parTransOne" presStyleCnt="0"/>
      <dgm:spPr/>
    </dgm:pt>
    <dgm:pt modelId="{95669205-340E-4D54-B2E2-FADD2DA55217}" type="pres">
      <dgm:prSet presAssocID="{F9EE9960-86CD-438E-A46F-B68CE758E9D3}" presName="horzOne" presStyleCnt="0"/>
      <dgm:spPr/>
    </dgm:pt>
    <dgm:pt modelId="{F7F087CE-4435-4059-970F-942E8FF5556A}" type="pres">
      <dgm:prSet presAssocID="{B1EA2D32-0C2B-4B6F-B11E-31E20E6A1D48}" presName="vertTwo" presStyleCnt="0"/>
      <dgm:spPr/>
    </dgm:pt>
    <dgm:pt modelId="{F52F3E9A-4C4B-40E5-AB0B-831E49789997}" type="pres">
      <dgm:prSet presAssocID="{B1EA2D32-0C2B-4B6F-B11E-31E20E6A1D48}" presName="txTwo" presStyleLbl="node2" presStyleIdx="1" presStyleCnt="10">
        <dgm:presLayoutVars>
          <dgm:chPref val="3"/>
        </dgm:presLayoutVars>
      </dgm:prSet>
      <dgm:spPr/>
    </dgm:pt>
    <dgm:pt modelId="{A0FFE428-FEE2-40DC-B32F-3305277996FF}" type="pres">
      <dgm:prSet presAssocID="{B1EA2D32-0C2B-4B6F-B11E-31E20E6A1D48}" presName="horzTwo" presStyleCnt="0"/>
      <dgm:spPr/>
    </dgm:pt>
    <dgm:pt modelId="{AC07AB2B-853C-4324-8A88-38DA202A5BBB}" type="pres">
      <dgm:prSet presAssocID="{E8C1085C-850C-4B4A-A235-736AC7C1C4FD}" presName="sibSpaceOne" presStyleCnt="0"/>
      <dgm:spPr/>
    </dgm:pt>
    <dgm:pt modelId="{2551A1AC-5FF1-4BA9-B498-56C0785A9264}" type="pres">
      <dgm:prSet presAssocID="{BBA7ACA6-0611-4CE5-AE12-9D6E273D5B36}" presName="vertOne" presStyleCnt="0"/>
      <dgm:spPr/>
    </dgm:pt>
    <dgm:pt modelId="{55BC7968-0217-4410-B8BC-93A052CE5872}" type="pres">
      <dgm:prSet presAssocID="{BBA7ACA6-0611-4CE5-AE12-9D6E273D5B36}" presName="txOne" presStyleLbl="node0" presStyleIdx="2" presStyleCnt="6">
        <dgm:presLayoutVars>
          <dgm:chPref val="3"/>
        </dgm:presLayoutVars>
      </dgm:prSet>
      <dgm:spPr/>
    </dgm:pt>
    <dgm:pt modelId="{C296F8BD-12CC-4944-BDAE-00314AF6F880}" type="pres">
      <dgm:prSet presAssocID="{BBA7ACA6-0611-4CE5-AE12-9D6E273D5B36}" presName="parTransOne" presStyleCnt="0"/>
      <dgm:spPr/>
    </dgm:pt>
    <dgm:pt modelId="{6D69D520-7982-4E66-A83F-AC154789AB24}" type="pres">
      <dgm:prSet presAssocID="{BBA7ACA6-0611-4CE5-AE12-9D6E273D5B36}" presName="horzOne" presStyleCnt="0"/>
      <dgm:spPr/>
    </dgm:pt>
    <dgm:pt modelId="{7A3785A3-BD56-454B-8E51-7AAD4EAA902E}" type="pres">
      <dgm:prSet presAssocID="{BDD7889A-5EE8-4312-9101-F0C2C77AF132}" presName="vertTwo" presStyleCnt="0"/>
      <dgm:spPr/>
    </dgm:pt>
    <dgm:pt modelId="{37054392-9DC6-42C3-AA02-83867DC5355B}" type="pres">
      <dgm:prSet presAssocID="{BDD7889A-5EE8-4312-9101-F0C2C77AF132}" presName="txTwo" presStyleLbl="node2" presStyleIdx="2" presStyleCnt="10">
        <dgm:presLayoutVars>
          <dgm:chPref val="3"/>
        </dgm:presLayoutVars>
      </dgm:prSet>
      <dgm:spPr/>
    </dgm:pt>
    <dgm:pt modelId="{66CEAFE4-356E-42C1-9226-C53E5F3B7A79}" type="pres">
      <dgm:prSet presAssocID="{BDD7889A-5EE8-4312-9101-F0C2C77AF132}" presName="horzTwo" presStyleCnt="0"/>
      <dgm:spPr/>
    </dgm:pt>
    <dgm:pt modelId="{4B9CAC94-6076-497A-9734-D070DBDA3374}" type="pres">
      <dgm:prSet presAssocID="{C145CECC-FDB7-46B0-8E33-B9B28B308146}" presName="sibSpaceOne" presStyleCnt="0"/>
      <dgm:spPr/>
    </dgm:pt>
    <dgm:pt modelId="{559BDF6E-5F96-4801-8235-C24C437886B8}" type="pres">
      <dgm:prSet presAssocID="{FD81FD60-72E2-460B-872E-C38D8ECD3766}" presName="vertOne" presStyleCnt="0"/>
      <dgm:spPr/>
    </dgm:pt>
    <dgm:pt modelId="{49CB23D8-F347-4CE0-97C5-55DD7D20F6D3}" type="pres">
      <dgm:prSet presAssocID="{FD81FD60-72E2-460B-872E-C38D8ECD3766}" presName="txOne" presStyleLbl="node0" presStyleIdx="3" presStyleCnt="6">
        <dgm:presLayoutVars>
          <dgm:chPref val="3"/>
        </dgm:presLayoutVars>
      </dgm:prSet>
      <dgm:spPr/>
    </dgm:pt>
    <dgm:pt modelId="{95A2E0D1-7D08-48C3-BDBB-57DE1575986D}" type="pres">
      <dgm:prSet presAssocID="{FD81FD60-72E2-460B-872E-C38D8ECD3766}" presName="parTransOne" presStyleCnt="0"/>
      <dgm:spPr/>
    </dgm:pt>
    <dgm:pt modelId="{F6FC7B59-8AE1-4CDD-B5BA-C75781476AAA}" type="pres">
      <dgm:prSet presAssocID="{FD81FD60-72E2-460B-872E-C38D8ECD3766}" presName="horzOne" presStyleCnt="0"/>
      <dgm:spPr/>
    </dgm:pt>
    <dgm:pt modelId="{F5640127-F99B-4EC6-BDA7-2D3F5E317109}" type="pres">
      <dgm:prSet presAssocID="{53574302-E9C5-4FF2-BC4E-AF01303CEC25}" presName="vertTwo" presStyleCnt="0"/>
      <dgm:spPr/>
    </dgm:pt>
    <dgm:pt modelId="{0CA80764-3093-4D4D-ADE7-8EC1048DB917}" type="pres">
      <dgm:prSet presAssocID="{53574302-E9C5-4FF2-BC4E-AF01303CEC25}" presName="txTwo" presStyleLbl="node2" presStyleIdx="3" presStyleCnt="10">
        <dgm:presLayoutVars>
          <dgm:chPref val="3"/>
        </dgm:presLayoutVars>
      </dgm:prSet>
      <dgm:spPr/>
    </dgm:pt>
    <dgm:pt modelId="{8E8CFADB-CE07-438B-8D91-269715F97560}" type="pres">
      <dgm:prSet presAssocID="{53574302-E9C5-4FF2-BC4E-AF01303CEC25}" presName="horzTwo" presStyleCnt="0"/>
      <dgm:spPr/>
    </dgm:pt>
    <dgm:pt modelId="{EBC8AB31-7791-490B-9DB4-1BCA3E686EFC}" type="pres">
      <dgm:prSet presAssocID="{C5EDA85A-B9AF-4852-87D4-8FDC58BD96F2}" presName="sibSpaceTwo" presStyleCnt="0"/>
      <dgm:spPr/>
    </dgm:pt>
    <dgm:pt modelId="{FBCD65A7-60CE-4AAD-947E-177D6158B2E9}" type="pres">
      <dgm:prSet presAssocID="{E4C6C13F-7FAC-45D8-9005-8585FBE8E950}" presName="vertTwo" presStyleCnt="0"/>
      <dgm:spPr/>
    </dgm:pt>
    <dgm:pt modelId="{9F382404-6134-49B2-8F96-0E9650238497}" type="pres">
      <dgm:prSet presAssocID="{E4C6C13F-7FAC-45D8-9005-8585FBE8E950}" presName="txTwo" presStyleLbl="node2" presStyleIdx="4" presStyleCnt="10">
        <dgm:presLayoutVars>
          <dgm:chPref val="3"/>
        </dgm:presLayoutVars>
      </dgm:prSet>
      <dgm:spPr/>
    </dgm:pt>
    <dgm:pt modelId="{1E1D2839-9198-486A-A03C-13507160BA9E}" type="pres">
      <dgm:prSet presAssocID="{E4C6C13F-7FAC-45D8-9005-8585FBE8E950}" presName="horzTwo" presStyleCnt="0"/>
      <dgm:spPr/>
    </dgm:pt>
    <dgm:pt modelId="{914B5068-D834-45DE-ADF0-689F9DE97C5C}" type="pres">
      <dgm:prSet presAssocID="{82C7A333-A0F3-4BC7-8A86-7B2AAA8D7717}" presName="sibSpaceOne" presStyleCnt="0"/>
      <dgm:spPr/>
    </dgm:pt>
    <dgm:pt modelId="{13CF6520-420F-4BE6-90EC-D34C14C5D36D}" type="pres">
      <dgm:prSet presAssocID="{455628D1-A97D-453C-AFCB-8AF69533ACFB}" presName="vertOne" presStyleCnt="0"/>
      <dgm:spPr/>
    </dgm:pt>
    <dgm:pt modelId="{436A39D2-C8F6-4346-AACC-28C8547DAD50}" type="pres">
      <dgm:prSet presAssocID="{455628D1-A97D-453C-AFCB-8AF69533ACFB}" presName="txOne" presStyleLbl="node0" presStyleIdx="4" presStyleCnt="6">
        <dgm:presLayoutVars>
          <dgm:chPref val="3"/>
        </dgm:presLayoutVars>
      </dgm:prSet>
      <dgm:spPr/>
    </dgm:pt>
    <dgm:pt modelId="{DF4C41EF-65A9-4696-86AD-B74C14F82DA7}" type="pres">
      <dgm:prSet presAssocID="{455628D1-A97D-453C-AFCB-8AF69533ACFB}" presName="parTransOne" presStyleCnt="0"/>
      <dgm:spPr/>
    </dgm:pt>
    <dgm:pt modelId="{B15350AB-DEDA-41EE-942B-3E0B869DEA29}" type="pres">
      <dgm:prSet presAssocID="{455628D1-A97D-453C-AFCB-8AF69533ACFB}" presName="horzOne" presStyleCnt="0"/>
      <dgm:spPr/>
    </dgm:pt>
    <dgm:pt modelId="{A62C703D-C1D9-4EF8-B5D6-E3DB89F956E4}" type="pres">
      <dgm:prSet presAssocID="{74474C31-1229-456D-81C6-E794A58D1364}" presName="vertTwo" presStyleCnt="0"/>
      <dgm:spPr/>
    </dgm:pt>
    <dgm:pt modelId="{D1E99BF0-2159-4D88-8262-C21EF024B65A}" type="pres">
      <dgm:prSet presAssocID="{74474C31-1229-456D-81C6-E794A58D1364}" presName="txTwo" presStyleLbl="node2" presStyleIdx="5" presStyleCnt="10">
        <dgm:presLayoutVars>
          <dgm:chPref val="3"/>
        </dgm:presLayoutVars>
      </dgm:prSet>
      <dgm:spPr/>
    </dgm:pt>
    <dgm:pt modelId="{E9073528-0B61-496D-9BE7-74C843181081}" type="pres">
      <dgm:prSet presAssocID="{74474C31-1229-456D-81C6-E794A58D1364}" presName="horzTwo" presStyleCnt="0"/>
      <dgm:spPr/>
    </dgm:pt>
    <dgm:pt modelId="{A9469291-E580-4274-8C1D-D11AFF4C341B}" type="pres">
      <dgm:prSet presAssocID="{41ADDEB0-1B84-498C-8AF6-72673F7B00CF}" presName="sibSpaceOne" presStyleCnt="0"/>
      <dgm:spPr/>
    </dgm:pt>
    <dgm:pt modelId="{89A7EC8F-1D94-4307-B40B-1AC0AC083DBE}" type="pres">
      <dgm:prSet presAssocID="{D0AD559C-2522-4C05-B41E-1D58CDBFA44A}" presName="vertOne" presStyleCnt="0"/>
      <dgm:spPr/>
    </dgm:pt>
    <dgm:pt modelId="{DFFF9FAB-A48D-4CEA-BF8A-1D419C3CB68C}" type="pres">
      <dgm:prSet presAssocID="{D0AD559C-2522-4C05-B41E-1D58CDBFA44A}" presName="txOne" presStyleLbl="node0" presStyleIdx="5" presStyleCnt="6">
        <dgm:presLayoutVars>
          <dgm:chPref val="3"/>
        </dgm:presLayoutVars>
      </dgm:prSet>
      <dgm:spPr/>
    </dgm:pt>
    <dgm:pt modelId="{1268A035-CA4F-4B4F-A9E1-CE2659F401DF}" type="pres">
      <dgm:prSet presAssocID="{D0AD559C-2522-4C05-B41E-1D58CDBFA44A}" presName="parTransOne" presStyleCnt="0"/>
      <dgm:spPr/>
    </dgm:pt>
    <dgm:pt modelId="{CE9956FA-D3B4-4C9F-9F82-265CF3E72A17}" type="pres">
      <dgm:prSet presAssocID="{D0AD559C-2522-4C05-B41E-1D58CDBFA44A}" presName="horzOne" presStyleCnt="0"/>
      <dgm:spPr/>
    </dgm:pt>
    <dgm:pt modelId="{055BBE36-8E86-4CC4-A4D6-EF76B36BDBC8}" type="pres">
      <dgm:prSet presAssocID="{BC79D4FD-E88E-41D9-9338-2FC9C80E167B}" presName="vertTwo" presStyleCnt="0"/>
      <dgm:spPr/>
    </dgm:pt>
    <dgm:pt modelId="{110AAABB-2E07-4ED5-BA0F-1DE31A81745D}" type="pres">
      <dgm:prSet presAssocID="{BC79D4FD-E88E-41D9-9338-2FC9C80E167B}" presName="txTwo" presStyleLbl="node2" presStyleIdx="6" presStyleCnt="10">
        <dgm:presLayoutVars>
          <dgm:chPref val="3"/>
        </dgm:presLayoutVars>
      </dgm:prSet>
      <dgm:spPr/>
    </dgm:pt>
    <dgm:pt modelId="{4157E4E9-2961-470F-B0EB-D1243A402223}" type="pres">
      <dgm:prSet presAssocID="{BC79D4FD-E88E-41D9-9338-2FC9C80E167B}" presName="horzTwo" presStyleCnt="0"/>
      <dgm:spPr/>
    </dgm:pt>
    <dgm:pt modelId="{8E2698E6-81D7-4AF7-B3AD-FDF166C506EA}" type="pres">
      <dgm:prSet presAssocID="{67CA1883-982B-44FC-8472-F61A43C003AE}" presName="sibSpaceTwo" presStyleCnt="0"/>
      <dgm:spPr/>
    </dgm:pt>
    <dgm:pt modelId="{44D322FD-8D17-4FEE-A1E2-7D5FB90DDD50}" type="pres">
      <dgm:prSet presAssocID="{EF167319-FF50-45E9-9C8B-82562A7AE915}" presName="vertTwo" presStyleCnt="0"/>
      <dgm:spPr/>
    </dgm:pt>
    <dgm:pt modelId="{F006B29E-515E-4E70-8B99-7E6AB5032E5B}" type="pres">
      <dgm:prSet presAssocID="{EF167319-FF50-45E9-9C8B-82562A7AE915}" presName="txTwo" presStyleLbl="node2" presStyleIdx="7" presStyleCnt="10">
        <dgm:presLayoutVars>
          <dgm:chPref val="3"/>
        </dgm:presLayoutVars>
      </dgm:prSet>
      <dgm:spPr/>
    </dgm:pt>
    <dgm:pt modelId="{3D782D4D-7EE5-4532-85F2-4098B990B08A}" type="pres">
      <dgm:prSet presAssocID="{EF167319-FF50-45E9-9C8B-82562A7AE915}" presName="horzTwo" presStyleCnt="0"/>
      <dgm:spPr/>
    </dgm:pt>
    <dgm:pt modelId="{1FA9013F-73F3-4526-9BBE-AACD2AC338B6}" type="pres">
      <dgm:prSet presAssocID="{5F0820CD-659A-4426-9BBA-BF5B54DCD5EB}" presName="sibSpaceTwo" presStyleCnt="0"/>
      <dgm:spPr/>
    </dgm:pt>
    <dgm:pt modelId="{CEAB4E7B-DCCB-46A4-A341-CB5BA2F48FD4}" type="pres">
      <dgm:prSet presAssocID="{8817F712-898A-4E0B-914D-3D8D3FA697AE}" presName="vertTwo" presStyleCnt="0"/>
      <dgm:spPr/>
    </dgm:pt>
    <dgm:pt modelId="{88E3C29A-7862-4151-8820-290A57862450}" type="pres">
      <dgm:prSet presAssocID="{8817F712-898A-4E0B-914D-3D8D3FA697AE}" presName="txTwo" presStyleLbl="node2" presStyleIdx="8" presStyleCnt="10">
        <dgm:presLayoutVars>
          <dgm:chPref val="3"/>
        </dgm:presLayoutVars>
      </dgm:prSet>
      <dgm:spPr/>
    </dgm:pt>
    <dgm:pt modelId="{AFA4CD1F-A36F-48CA-8BC5-86067F88BC4C}" type="pres">
      <dgm:prSet presAssocID="{8817F712-898A-4E0B-914D-3D8D3FA697AE}" presName="horzTwo" presStyleCnt="0"/>
      <dgm:spPr/>
    </dgm:pt>
    <dgm:pt modelId="{5253DA48-BBCA-4D89-A191-FCC94589C919}" type="pres">
      <dgm:prSet presAssocID="{637B333E-0864-4D3F-A288-0C5664E4C4D4}" presName="sibSpaceTwo" presStyleCnt="0"/>
      <dgm:spPr/>
    </dgm:pt>
    <dgm:pt modelId="{3572A9EF-C27C-4444-8607-432F39823CBE}" type="pres">
      <dgm:prSet presAssocID="{C95A5E80-F8C7-4363-ADD4-50030C7CA499}" presName="vertTwo" presStyleCnt="0"/>
      <dgm:spPr/>
    </dgm:pt>
    <dgm:pt modelId="{D6905FF6-BF8D-477F-AB94-4F9224ED5981}" type="pres">
      <dgm:prSet presAssocID="{C95A5E80-F8C7-4363-ADD4-50030C7CA499}" presName="txTwo" presStyleLbl="node2" presStyleIdx="9" presStyleCnt="10">
        <dgm:presLayoutVars>
          <dgm:chPref val="3"/>
        </dgm:presLayoutVars>
      </dgm:prSet>
      <dgm:spPr/>
    </dgm:pt>
    <dgm:pt modelId="{FE7DB87F-6C2A-40CD-A0AD-614D50879938}" type="pres">
      <dgm:prSet presAssocID="{C95A5E80-F8C7-4363-ADD4-50030C7CA499}" presName="horzTwo" presStyleCnt="0"/>
      <dgm:spPr/>
    </dgm:pt>
  </dgm:ptLst>
  <dgm:cxnLst>
    <dgm:cxn modelId="{EB3FCA05-B769-42E1-977B-0EE2398F9825}" srcId="{FD81FD60-72E2-460B-872E-C38D8ECD3766}" destId="{53574302-E9C5-4FF2-BC4E-AF01303CEC25}" srcOrd="0" destOrd="0" parTransId="{356F0B12-4FB4-43C7-A42D-3684880AD482}" sibTransId="{C5EDA85A-B9AF-4852-87D4-8FDC58BD96F2}"/>
    <dgm:cxn modelId="{B3FE030C-CDAB-48CD-89C2-2ADB3F1E0102}" srcId="{BBA7ACA6-0611-4CE5-AE12-9D6E273D5B36}" destId="{BDD7889A-5EE8-4312-9101-F0C2C77AF132}" srcOrd="0" destOrd="0" parTransId="{7BB57FF8-34BB-4C78-8276-A3DC7CC25F32}" sibTransId="{14209F52-00D7-42BF-8D33-F8D611302705}"/>
    <dgm:cxn modelId="{C5571017-DBB1-48B8-B0FC-DF5320FB6F7B}" srcId="{D0AD559C-2522-4C05-B41E-1D58CDBFA44A}" destId="{8817F712-898A-4E0B-914D-3D8D3FA697AE}" srcOrd="2" destOrd="0" parTransId="{BE5F44A4-EE35-45D2-91D5-B1C617F3681D}" sibTransId="{637B333E-0864-4D3F-A288-0C5664E4C4D4}"/>
    <dgm:cxn modelId="{792E2E26-0304-4D22-A0CE-9ECC2D81FC4F}" srcId="{A4FABC36-EEDD-4997-AF03-A418C8EAE8ED}" destId="{FD81FD60-72E2-460B-872E-C38D8ECD3766}" srcOrd="3" destOrd="0" parTransId="{6BBAFB2E-7A29-4A09-9090-DFFDD8CA41A5}" sibTransId="{82C7A333-A0F3-4BC7-8A86-7B2AAA8D7717}"/>
    <dgm:cxn modelId="{6E05FE2C-84C9-41E0-9530-805FE07C03F7}" srcId="{D0AD559C-2522-4C05-B41E-1D58CDBFA44A}" destId="{EF167319-FF50-45E9-9C8B-82562A7AE915}" srcOrd="1" destOrd="0" parTransId="{19CA6BB6-C6CE-4E99-8C3D-7FF5125B07DA}" sibTransId="{5F0820CD-659A-4426-9BBA-BF5B54DCD5EB}"/>
    <dgm:cxn modelId="{BB5BCF31-C248-46EA-BBF6-1BE17AC600E4}" type="presOf" srcId="{8817F712-898A-4E0B-914D-3D8D3FA697AE}" destId="{88E3C29A-7862-4151-8820-290A57862450}" srcOrd="0" destOrd="0" presId="urn:microsoft.com/office/officeart/2005/8/layout/hierarchy4"/>
    <dgm:cxn modelId="{6F7B9732-6044-4659-875F-50DF33374F0C}" type="presOf" srcId="{BBA7ACA6-0611-4CE5-AE12-9D6E273D5B36}" destId="{55BC7968-0217-4410-B8BC-93A052CE5872}" srcOrd="0" destOrd="0" presId="urn:microsoft.com/office/officeart/2005/8/layout/hierarchy4"/>
    <dgm:cxn modelId="{652B1739-A997-48D2-8FAB-64552D9D99FE}" srcId="{A4FABC36-EEDD-4997-AF03-A418C8EAE8ED}" destId="{D0AD559C-2522-4C05-B41E-1D58CDBFA44A}" srcOrd="5" destOrd="0" parTransId="{79D06BBD-934D-42CC-8F86-210C7C1845B6}" sibTransId="{E8D97BB2-697D-423C-8B6D-BA3E61707F63}"/>
    <dgm:cxn modelId="{4DE6683D-71F8-4E47-A2C4-CBB7BE2918A2}" srcId="{6A460181-B912-4173-A38D-C0101A1AA1ED}" destId="{C4EF64AE-954C-4CED-91DF-E47CDA353CBA}" srcOrd="0" destOrd="0" parTransId="{01F60B6B-0F78-41C1-A7D5-56429641EA0F}" sibTransId="{755648ED-6B4F-400F-A3AA-625D3585A454}"/>
    <dgm:cxn modelId="{47CA1C46-B114-424A-8DF8-4ACD6CCEA1AD}" type="presOf" srcId="{D0AD559C-2522-4C05-B41E-1D58CDBFA44A}" destId="{DFFF9FAB-A48D-4CEA-BF8A-1D419C3CB68C}" srcOrd="0" destOrd="0" presId="urn:microsoft.com/office/officeart/2005/8/layout/hierarchy4"/>
    <dgm:cxn modelId="{E7D6B56B-2478-4694-AA99-67EB9827D4E9}" type="presOf" srcId="{455628D1-A97D-453C-AFCB-8AF69533ACFB}" destId="{436A39D2-C8F6-4346-AACC-28C8547DAD50}" srcOrd="0" destOrd="0" presId="urn:microsoft.com/office/officeart/2005/8/layout/hierarchy4"/>
    <dgm:cxn modelId="{7A57EE6B-C14D-4C3B-8720-30FFD126D448}" type="presOf" srcId="{C95A5E80-F8C7-4363-ADD4-50030C7CA499}" destId="{D6905FF6-BF8D-477F-AB94-4F9224ED5981}" srcOrd="0" destOrd="0" presId="urn:microsoft.com/office/officeart/2005/8/layout/hierarchy4"/>
    <dgm:cxn modelId="{C3997D4D-3A3E-4F2A-96D5-E5068E46774D}" type="presOf" srcId="{BDD7889A-5EE8-4312-9101-F0C2C77AF132}" destId="{37054392-9DC6-42C3-AA02-83867DC5355B}" srcOrd="0" destOrd="0" presId="urn:microsoft.com/office/officeart/2005/8/layout/hierarchy4"/>
    <dgm:cxn modelId="{5CDCB152-019B-406C-B06B-4D6EAE64C010}" srcId="{D0AD559C-2522-4C05-B41E-1D58CDBFA44A}" destId="{C95A5E80-F8C7-4363-ADD4-50030C7CA499}" srcOrd="3" destOrd="0" parTransId="{02F33EC9-86CE-4018-BF46-0A85391F7E53}" sibTransId="{03D64D7B-172D-4971-943F-14838A5E0938}"/>
    <dgm:cxn modelId="{78D90D85-CA6A-424F-A02B-20B4B14C5B01}" type="presOf" srcId="{53574302-E9C5-4FF2-BC4E-AF01303CEC25}" destId="{0CA80764-3093-4D4D-ADE7-8EC1048DB917}" srcOrd="0" destOrd="0" presId="urn:microsoft.com/office/officeart/2005/8/layout/hierarchy4"/>
    <dgm:cxn modelId="{0AF23288-2419-4A56-AFF1-4B44051B30E3}" type="presOf" srcId="{F9EE9960-86CD-438E-A46F-B68CE758E9D3}" destId="{E16F5BF1-052D-41C7-841F-167728609D3D}" srcOrd="0" destOrd="0" presId="urn:microsoft.com/office/officeart/2005/8/layout/hierarchy4"/>
    <dgm:cxn modelId="{2EFAFD8A-F0E5-4683-B22B-510454262F65}" type="presOf" srcId="{E4C6C13F-7FAC-45D8-9005-8585FBE8E950}" destId="{9F382404-6134-49B2-8F96-0E9650238497}" srcOrd="0" destOrd="0" presId="urn:microsoft.com/office/officeart/2005/8/layout/hierarchy4"/>
    <dgm:cxn modelId="{E957B38B-03F2-458C-BB87-1519B0106E1A}" srcId="{A4FABC36-EEDD-4997-AF03-A418C8EAE8ED}" destId="{BBA7ACA6-0611-4CE5-AE12-9D6E273D5B36}" srcOrd="2" destOrd="0" parTransId="{37221BEB-1DEB-4947-AC06-8A8F42C546A8}" sibTransId="{C145CECC-FDB7-46B0-8E33-B9B28B308146}"/>
    <dgm:cxn modelId="{1873DA8C-4FAD-4566-9AF0-E30E319535B8}" srcId="{455628D1-A97D-453C-AFCB-8AF69533ACFB}" destId="{74474C31-1229-456D-81C6-E794A58D1364}" srcOrd="0" destOrd="0" parTransId="{F040B692-B412-4D3F-9EBB-7978520A0A82}" sibTransId="{759F8C1D-98F3-4E7C-8D5E-38E020E6E895}"/>
    <dgm:cxn modelId="{0EA43B8F-44D3-4D98-8486-AA067A065077}" type="presOf" srcId="{74474C31-1229-456D-81C6-E794A58D1364}" destId="{D1E99BF0-2159-4D88-8262-C21EF024B65A}" srcOrd="0" destOrd="0" presId="urn:microsoft.com/office/officeart/2005/8/layout/hierarchy4"/>
    <dgm:cxn modelId="{EF3D0A90-3ADB-4F0D-BFCE-35558CF4FAFB}" type="presOf" srcId="{FD81FD60-72E2-460B-872E-C38D8ECD3766}" destId="{49CB23D8-F347-4CE0-97C5-55DD7D20F6D3}" srcOrd="0" destOrd="0" presId="urn:microsoft.com/office/officeart/2005/8/layout/hierarchy4"/>
    <dgm:cxn modelId="{CCF62698-8AE2-4B70-9B13-E75B03EC8D56}" srcId="{A4FABC36-EEDD-4997-AF03-A418C8EAE8ED}" destId="{6A460181-B912-4173-A38D-C0101A1AA1ED}" srcOrd="0" destOrd="0" parTransId="{90C9A6F7-37C4-41FA-98A0-5D7820F9ACD9}" sibTransId="{2D0BAD31-5DBE-4FDD-BF96-3A901E48E8BF}"/>
    <dgm:cxn modelId="{BD6A09AC-F874-46BF-B677-E3F4D8441C50}" type="presOf" srcId="{A4FABC36-EEDD-4997-AF03-A418C8EAE8ED}" destId="{3FA31BBB-0067-452D-83B0-A8919CEF7A0D}" srcOrd="0" destOrd="0" presId="urn:microsoft.com/office/officeart/2005/8/layout/hierarchy4"/>
    <dgm:cxn modelId="{245E34B8-FD44-43BD-8872-4E68383F2AAB}" srcId="{FD81FD60-72E2-460B-872E-C38D8ECD3766}" destId="{E4C6C13F-7FAC-45D8-9005-8585FBE8E950}" srcOrd="1" destOrd="0" parTransId="{9CA25604-2275-4B3E-94BB-1D22588AC6E4}" sibTransId="{7549413E-016B-463C-B6A2-541FB0F33326}"/>
    <dgm:cxn modelId="{13828FD0-455A-4BA8-ADAD-7D269972F711}" srcId="{A4FABC36-EEDD-4997-AF03-A418C8EAE8ED}" destId="{455628D1-A97D-453C-AFCB-8AF69533ACFB}" srcOrd="4" destOrd="0" parTransId="{05F6A363-2D29-4B45-BD3A-3E2543F8D04E}" sibTransId="{41ADDEB0-1B84-498C-8AF6-72673F7B00CF}"/>
    <dgm:cxn modelId="{ECA3D7D5-3432-4CC7-A666-B720854CB6A0}" type="presOf" srcId="{BC79D4FD-E88E-41D9-9338-2FC9C80E167B}" destId="{110AAABB-2E07-4ED5-BA0F-1DE31A81745D}" srcOrd="0" destOrd="0" presId="urn:microsoft.com/office/officeart/2005/8/layout/hierarchy4"/>
    <dgm:cxn modelId="{63BF2BE2-CD84-485B-B4C6-781DD7EB8865}" srcId="{A4FABC36-EEDD-4997-AF03-A418C8EAE8ED}" destId="{F9EE9960-86CD-438E-A46F-B68CE758E9D3}" srcOrd="1" destOrd="0" parTransId="{DF8DABB8-AE12-41C2-9B81-37DB25770B72}" sibTransId="{E8C1085C-850C-4B4A-A235-736AC7C1C4FD}"/>
    <dgm:cxn modelId="{EEB91AE5-CC87-40B0-8103-A775F19F77F2}" type="presOf" srcId="{6A460181-B912-4173-A38D-C0101A1AA1ED}" destId="{363491EF-1746-4790-A6C8-AA2E18191326}" srcOrd="0" destOrd="0" presId="urn:microsoft.com/office/officeart/2005/8/layout/hierarchy4"/>
    <dgm:cxn modelId="{02B227E5-7DCC-4828-88FD-4C58C8CB0E58}" type="presOf" srcId="{B1EA2D32-0C2B-4B6F-B11E-31E20E6A1D48}" destId="{F52F3E9A-4C4B-40E5-AB0B-831E49789997}" srcOrd="0" destOrd="0" presId="urn:microsoft.com/office/officeart/2005/8/layout/hierarchy4"/>
    <dgm:cxn modelId="{A04EA8EF-E933-4E49-9FA4-C9A9DBC4EB52}" type="presOf" srcId="{EF167319-FF50-45E9-9C8B-82562A7AE915}" destId="{F006B29E-515E-4E70-8B99-7E6AB5032E5B}" srcOrd="0" destOrd="0" presId="urn:microsoft.com/office/officeart/2005/8/layout/hierarchy4"/>
    <dgm:cxn modelId="{52EF2CF4-4628-466D-B2AD-97371DF36B04}" type="presOf" srcId="{C4EF64AE-954C-4CED-91DF-E47CDA353CBA}" destId="{965DE1EA-751C-4241-AC66-DA8CF4F1CBE6}" srcOrd="0" destOrd="0" presId="urn:microsoft.com/office/officeart/2005/8/layout/hierarchy4"/>
    <dgm:cxn modelId="{EC244EF8-1205-4971-8E78-C671A102DB28}" srcId="{D0AD559C-2522-4C05-B41E-1D58CDBFA44A}" destId="{BC79D4FD-E88E-41D9-9338-2FC9C80E167B}" srcOrd="0" destOrd="0" parTransId="{17CEC277-08DB-450D-9DEF-ADD66B238B0D}" sibTransId="{67CA1883-982B-44FC-8472-F61A43C003AE}"/>
    <dgm:cxn modelId="{01608AFA-DF58-4765-B22F-5CAF8415953D}" srcId="{F9EE9960-86CD-438E-A46F-B68CE758E9D3}" destId="{B1EA2D32-0C2B-4B6F-B11E-31E20E6A1D48}" srcOrd="0" destOrd="0" parTransId="{121F2B27-949E-4ED2-8D50-211E6C5C6E3B}" sibTransId="{9C8B1AFD-69BB-4A1A-BE8F-2E304278D73D}"/>
    <dgm:cxn modelId="{2FD15E8A-AD94-449A-A150-1BA84275C89B}" type="presParOf" srcId="{3FA31BBB-0067-452D-83B0-A8919CEF7A0D}" destId="{D032DFCA-4D0E-4FF5-84D7-244C5C6CE4CA}" srcOrd="0" destOrd="0" presId="urn:microsoft.com/office/officeart/2005/8/layout/hierarchy4"/>
    <dgm:cxn modelId="{DFB2F897-64CD-4B3C-96E6-E64615CB8C1C}" type="presParOf" srcId="{D032DFCA-4D0E-4FF5-84D7-244C5C6CE4CA}" destId="{363491EF-1746-4790-A6C8-AA2E18191326}" srcOrd="0" destOrd="0" presId="urn:microsoft.com/office/officeart/2005/8/layout/hierarchy4"/>
    <dgm:cxn modelId="{95A72369-F5AD-480F-A92E-06A9AA988D65}" type="presParOf" srcId="{D032DFCA-4D0E-4FF5-84D7-244C5C6CE4CA}" destId="{F904C6A0-2279-47FE-9F08-94BAF47DA835}" srcOrd="1" destOrd="0" presId="urn:microsoft.com/office/officeart/2005/8/layout/hierarchy4"/>
    <dgm:cxn modelId="{67AED493-17F1-444A-88E0-328756D313A3}" type="presParOf" srcId="{D032DFCA-4D0E-4FF5-84D7-244C5C6CE4CA}" destId="{D91CE1C7-9C99-47EB-8D42-98FCE4905FE7}" srcOrd="2" destOrd="0" presId="urn:microsoft.com/office/officeart/2005/8/layout/hierarchy4"/>
    <dgm:cxn modelId="{F768F2C8-B38B-4EDB-BFFC-7E5739BD7C9F}" type="presParOf" srcId="{D91CE1C7-9C99-47EB-8D42-98FCE4905FE7}" destId="{026233B2-59E9-48D4-B31C-4CEEE768A5EC}" srcOrd="0" destOrd="0" presId="urn:microsoft.com/office/officeart/2005/8/layout/hierarchy4"/>
    <dgm:cxn modelId="{CB3AF3A4-084D-41E3-AFD2-4C674C991383}" type="presParOf" srcId="{026233B2-59E9-48D4-B31C-4CEEE768A5EC}" destId="{965DE1EA-751C-4241-AC66-DA8CF4F1CBE6}" srcOrd="0" destOrd="0" presId="urn:microsoft.com/office/officeart/2005/8/layout/hierarchy4"/>
    <dgm:cxn modelId="{544C1EF4-904B-450E-8C7A-524DEFB4AB2D}" type="presParOf" srcId="{026233B2-59E9-48D4-B31C-4CEEE768A5EC}" destId="{FE774328-0B10-4E32-8823-6052F9B26418}" srcOrd="1" destOrd="0" presId="urn:microsoft.com/office/officeart/2005/8/layout/hierarchy4"/>
    <dgm:cxn modelId="{FA16C710-2715-4D8D-91FD-CB917BF02387}" type="presParOf" srcId="{3FA31BBB-0067-452D-83B0-A8919CEF7A0D}" destId="{6E3ADC49-42D1-4F99-AC52-19E3824A36B3}" srcOrd="1" destOrd="0" presId="urn:microsoft.com/office/officeart/2005/8/layout/hierarchy4"/>
    <dgm:cxn modelId="{D22295CB-1117-495C-A0AB-F6D13C2B59EE}" type="presParOf" srcId="{3FA31BBB-0067-452D-83B0-A8919CEF7A0D}" destId="{4B131FC7-F47C-49C2-AB32-AA2BBFA159E4}" srcOrd="2" destOrd="0" presId="urn:microsoft.com/office/officeart/2005/8/layout/hierarchy4"/>
    <dgm:cxn modelId="{F89F0D20-519D-40F2-A550-C2D66ADF9B24}" type="presParOf" srcId="{4B131FC7-F47C-49C2-AB32-AA2BBFA159E4}" destId="{E16F5BF1-052D-41C7-841F-167728609D3D}" srcOrd="0" destOrd="0" presId="urn:microsoft.com/office/officeart/2005/8/layout/hierarchy4"/>
    <dgm:cxn modelId="{7C8EED1E-F6F2-4E5B-B039-DBBE6D68CB88}" type="presParOf" srcId="{4B131FC7-F47C-49C2-AB32-AA2BBFA159E4}" destId="{00CA3644-ADFD-4FC0-B6AD-886844EEDC52}" srcOrd="1" destOrd="0" presId="urn:microsoft.com/office/officeart/2005/8/layout/hierarchy4"/>
    <dgm:cxn modelId="{BE9CAFB5-1EB5-4A9C-BE30-71E71EFDA4FB}" type="presParOf" srcId="{4B131FC7-F47C-49C2-AB32-AA2BBFA159E4}" destId="{95669205-340E-4D54-B2E2-FADD2DA55217}" srcOrd="2" destOrd="0" presId="urn:microsoft.com/office/officeart/2005/8/layout/hierarchy4"/>
    <dgm:cxn modelId="{2D2371A0-61BE-4005-B2CC-3C54A985C5B0}" type="presParOf" srcId="{95669205-340E-4D54-B2E2-FADD2DA55217}" destId="{F7F087CE-4435-4059-970F-942E8FF5556A}" srcOrd="0" destOrd="0" presId="urn:microsoft.com/office/officeart/2005/8/layout/hierarchy4"/>
    <dgm:cxn modelId="{408A735A-194E-4FFD-BBBE-73E813941D9E}" type="presParOf" srcId="{F7F087CE-4435-4059-970F-942E8FF5556A}" destId="{F52F3E9A-4C4B-40E5-AB0B-831E49789997}" srcOrd="0" destOrd="0" presId="urn:microsoft.com/office/officeart/2005/8/layout/hierarchy4"/>
    <dgm:cxn modelId="{3B75A45E-0FF8-426B-9616-8B6083DD7845}" type="presParOf" srcId="{F7F087CE-4435-4059-970F-942E8FF5556A}" destId="{A0FFE428-FEE2-40DC-B32F-3305277996FF}" srcOrd="1" destOrd="0" presId="urn:microsoft.com/office/officeart/2005/8/layout/hierarchy4"/>
    <dgm:cxn modelId="{E996A568-5F2E-46B2-864A-17E1A592C278}" type="presParOf" srcId="{3FA31BBB-0067-452D-83B0-A8919CEF7A0D}" destId="{AC07AB2B-853C-4324-8A88-38DA202A5BBB}" srcOrd="3" destOrd="0" presId="urn:microsoft.com/office/officeart/2005/8/layout/hierarchy4"/>
    <dgm:cxn modelId="{9E67C1B2-71FE-4708-8185-E3AC684156CB}" type="presParOf" srcId="{3FA31BBB-0067-452D-83B0-A8919CEF7A0D}" destId="{2551A1AC-5FF1-4BA9-B498-56C0785A9264}" srcOrd="4" destOrd="0" presId="urn:microsoft.com/office/officeart/2005/8/layout/hierarchy4"/>
    <dgm:cxn modelId="{ADF7587F-34CA-4260-8FB1-9D7EAE25ADE2}" type="presParOf" srcId="{2551A1AC-5FF1-4BA9-B498-56C0785A9264}" destId="{55BC7968-0217-4410-B8BC-93A052CE5872}" srcOrd="0" destOrd="0" presId="urn:microsoft.com/office/officeart/2005/8/layout/hierarchy4"/>
    <dgm:cxn modelId="{F8650B59-4D39-47C4-AF97-D1C3F0A87B6F}" type="presParOf" srcId="{2551A1AC-5FF1-4BA9-B498-56C0785A9264}" destId="{C296F8BD-12CC-4944-BDAE-00314AF6F880}" srcOrd="1" destOrd="0" presId="urn:microsoft.com/office/officeart/2005/8/layout/hierarchy4"/>
    <dgm:cxn modelId="{983CBC5D-371F-4693-8773-F83F5C3CD093}" type="presParOf" srcId="{2551A1AC-5FF1-4BA9-B498-56C0785A9264}" destId="{6D69D520-7982-4E66-A83F-AC154789AB24}" srcOrd="2" destOrd="0" presId="urn:microsoft.com/office/officeart/2005/8/layout/hierarchy4"/>
    <dgm:cxn modelId="{536CA8E7-9AF6-4BB7-B1A3-2887871F6043}" type="presParOf" srcId="{6D69D520-7982-4E66-A83F-AC154789AB24}" destId="{7A3785A3-BD56-454B-8E51-7AAD4EAA902E}" srcOrd="0" destOrd="0" presId="urn:microsoft.com/office/officeart/2005/8/layout/hierarchy4"/>
    <dgm:cxn modelId="{2E613B61-CF0F-4CF7-8068-D6D76AFCF631}" type="presParOf" srcId="{7A3785A3-BD56-454B-8E51-7AAD4EAA902E}" destId="{37054392-9DC6-42C3-AA02-83867DC5355B}" srcOrd="0" destOrd="0" presId="urn:microsoft.com/office/officeart/2005/8/layout/hierarchy4"/>
    <dgm:cxn modelId="{7FC7D84C-E8A9-4C84-B101-7D108BAB1C6B}" type="presParOf" srcId="{7A3785A3-BD56-454B-8E51-7AAD4EAA902E}" destId="{66CEAFE4-356E-42C1-9226-C53E5F3B7A79}" srcOrd="1" destOrd="0" presId="urn:microsoft.com/office/officeart/2005/8/layout/hierarchy4"/>
    <dgm:cxn modelId="{E75D8051-B8BB-4ABC-9564-BA4031D05E48}" type="presParOf" srcId="{3FA31BBB-0067-452D-83B0-A8919CEF7A0D}" destId="{4B9CAC94-6076-497A-9734-D070DBDA3374}" srcOrd="5" destOrd="0" presId="urn:microsoft.com/office/officeart/2005/8/layout/hierarchy4"/>
    <dgm:cxn modelId="{9E8BF790-55FA-4AA6-AABD-4BF158E7CDCC}" type="presParOf" srcId="{3FA31BBB-0067-452D-83B0-A8919CEF7A0D}" destId="{559BDF6E-5F96-4801-8235-C24C437886B8}" srcOrd="6" destOrd="0" presId="urn:microsoft.com/office/officeart/2005/8/layout/hierarchy4"/>
    <dgm:cxn modelId="{EF36ED7C-7261-4741-AE78-A68289D75DA7}" type="presParOf" srcId="{559BDF6E-5F96-4801-8235-C24C437886B8}" destId="{49CB23D8-F347-4CE0-97C5-55DD7D20F6D3}" srcOrd="0" destOrd="0" presId="urn:microsoft.com/office/officeart/2005/8/layout/hierarchy4"/>
    <dgm:cxn modelId="{9DE3EBA7-ABDE-45D6-84AC-392CC9BFB756}" type="presParOf" srcId="{559BDF6E-5F96-4801-8235-C24C437886B8}" destId="{95A2E0D1-7D08-48C3-BDBB-57DE1575986D}" srcOrd="1" destOrd="0" presId="urn:microsoft.com/office/officeart/2005/8/layout/hierarchy4"/>
    <dgm:cxn modelId="{BAE20B38-D82E-4698-A168-C42EB8C98DDC}" type="presParOf" srcId="{559BDF6E-5F96-4801-8235-C24C437886B8}" destId="{F6FC7B59-8AE1-4CDD-B5BA-C75781476AAA}" srcOrd="2" destOrd="0" presId="urn:microsoft.com/office/officeart/2005/8/layout/hierarchy4"/>
    <dgm:cxn modelId="{C8BF2060-1A8E-41B3-9640-6B1229062717}" type="presParOf" srcId="{F6FC7B59-8AE1-4CDD-B5BA-C75781476AAA}" destId="{F5640127-F99B-4EC6-BDA7-2D3F5E317109}" srcOrd="0" destOrd="0" presId="urn:microsoft.com/office/officeart/2005/8/layout/hierarchy4"/>
    <dgm:cxn modelId="{2192DEC7-671A-452F-848F-D9D2E8E11483}" type="presParOf" srcId="{F5640127-F99B-4EC6-BDA7-2D3F5E317109}" destId="{0CA80764-3093-4D4D-ADE7-8EC1048DB917}" srcOrd="0" destOrd="0" presId="urn:microsoft.com/office/officeart/2005/8/layout/hierarchy4"/>
    <dgm:cxn modelId="{974D8449-8EE3-4956-8399-00F703C13E48}" type="presParOf" srcId="{F5640127-F99B-4EC6-BDA7-2D3F5E317109}" destId="{8E8CFADB-CE07-438B-8D91-269715F97560}" srcOrd="1" destOrd="0" presId="urn:microsoft.com/office/officeart/2005/8/layout/hierarchy4"/>
    <dgm:cxn modelId="{F50519D2-E48F-438D-B096-48518DD95C74}" type="presParOf" srcId="{F6FC7B59-8AE1-4CDD-B5BA-C75781476AAA}" destId="{EBC8AB31-7791-490B-9DB4-1BCA3E686EFC}" srcOrd="1" destOrd="0" presId="urn:microsoft.com/office/officeart/2005/8/layout/hierarchy4"/>
    <dgm:cxn modelId="{9A6EB326-BEC9-4423-B5A9-CEFB9041B440}" type="presParOf" srcId="{F6FC7B59-8AE1-4CDD-B5BA-C75781476AAA}" destId="{FBCD65A7-60CE-4AAD-947E-177D6158B2E9}" srcOrd="2" destOrd="0" presId="urn:microsoft.com/office/officeart/2005/8/layout/hierarchy4"/>
    <dgm:cxn modelId="{71DCD56C-F15D-4541-BF52-81F12209368F}" type="presParOf" srcId="{FBCD65A7-60CE-4AAD-947E-177D6158B2E9}" destId="{9F382404-6134-49B2-8F96-0E9650238497}" srcOrd="0" destOrd="0" presId="urn:microsoft.com/office/officeart/2005/8/layout/hierarchy4"/>
    <dgm:cxn modelId="{6CEE8C59-6FDA-4EC0-97F2-2C0FA1E0352C}" type="presParOf" srcId="{FBCD65A7-60CE-4AAD-947E-177D6158B2E9}" destId="{1E1D2839-9198-486A-A03C-13507160BA9E}" srcOrd="1" destOrd="0" presId="urn:microsoft.com/office/officeart/2005/8/layout/hierarchy4"/>
    <dgm:cxn modelId="{1633FA4C-9F14-4464-926D-048688508A90}" type="presParOf" srcId="{3FA31BBB-0067-452D-83B0-A8919CEF7A0D}" destId="{914B5068-D834-45DE-ADF0-689F9DE97C5C}" srcOrd="7" destOrd="0" presId="urn:microsoft.com/office/officeart/2005/8/layout/hierarchy4"/>
    <dgm:cxn modelId="{D5BC3979-1DDF-4ABB-B35A-870F30041EE0}" type="presParOf" srcId="{3FA31BBB-0067-452D-83B0-A8919CEF7A0D}" destId="{13CF6520-420F-4BE6-90EC-D34C14C5D36D}" srcOrd="8" destOrd="0" presId="urn:microsoft.com/office/officeart/2005/8/layout/hierarchy4"/>
    <dgm:cxn modelId="{A81AF1EA-8CFC-4E81-8232-ADA064948A96}" type="presParOf" srcId="{13CF6520-420F-4BE6-90EC-D34C14C5D36D}" destId="{436A39D2-C8F6-4346-AACC-28C8547DAD50}" srcOrd="0" destOrd="0" presId="urn:microsoft.com/office/officeart/2005/8/layout/hierarchy4"/>
    <dgm:cxn modelId="{42C40108-10E1-4749-B119-1EFADD5F7194}" type="presParOf" srcId="{13CF6520-420F-4BE6-90EC-D34C14C5D36D}" destId="{DF4C41EF-65A9-4696-86AD-B74C14F82DA7}" srcOrd="1" destOrd="0" presId="urn:microsoft.com/office/officeart/2005/8/layout/hierarchy4"/>
    <dgm:cxn modelId="{451BA427-041B-4155-89CD-9C0938D79061}" type="presParOf" srcId="{13CF6520-420F-4BE6-90EC-D34C14C5D36D}" destId="{B15350AB-DEDA-41EE-942B-3E0B869DEA29}" srcOrd="2" destOrd="0" presId="urn:microsoft.com/office/officeart/2005/8/layout/hierarchy4"/>
    <dgm:cxn modelId="{FFD90611-0491-4218-820C-9369B7FBCA2D}" type="presParOf" srcId="{B15350AB-DEDA-41EE-942B-3E0B869DEA29}" destId="{A62C703D-C1D9-4EF8-B5D6-E3DB89F956E4}" srcOrd="0" destOrd="0" presId="urn:microsoft.com/office/officeart/2005/8/layout/hierarchy4"/>
    <dgm:cxn modelId="{965F786F-4EF5-4AF2-941F-39D3F7619E0B}" type="presParOf" srcId="{A62C703D-C1D9-4EF8-B5D6-E3DB89F956E4}" destId="{D1E99BF0-2159-4D88-8262-C21EF024B65A}" srcOrd="0" destOrd="0" presId="urn:microsoft.com/office/officeart/2005/8/layout/hierarchy4"/>
    <dgm:cxn modelId="{BB927D8F-3EEB-4B5E-95DF-2299ECE2F8E2}" type="presParOf" srcId="{A62C703D-C1D9-4EF8-B5D6-E3DB89F956E4}" destId="{E9073528-0B61-496D-9BE7-74C843181081}" srcOrd="1" destOrd="0" presId="urn:microsoft.com/office/officeart/2005/8/layout/hierarchy4"/>
    <dgm:cxn modelId="{C661AB62-2416-45F6-A4A9-95C74695CC29}" type="presParOf" srcId="{3FA31BBB-0067-452D-83B0-A8919CEF7A0D}" destId="{A9469291-E580-4274-8C1D-D11AFF4C341B}" srcOrd="9" destOrd="0" presId="urn:microsoft.com/office/officeart/2005/8/layout/hierarchy4"/>
    <dgm:cxn modelId="{19868A5C-F2CE-4FEA-B826-E644530E837F}" type="presParOf" srcId="{3FA31BBB-0067-452D-83B0-A8919CEF7A0D}" destId="{89A7EC8F-1D94-4307-B40B-1AC0AC083DBE}" srcOrd="10" destOrd="0" presId="urn:microsoft.com/office/officeart/2005/8/layout/hierarchy4"/>
    <dgm:cxn modelId="{57C47DF5-11E8-44A4-9AA6-6B7CEDB033D1}" type="presParOf" srcId="{89A7EC8F-1D94-4307-B40B-1AC0AC083DBE}" destId="{DFFF9FAB-A48D-4CEA-BF8A-1D419C3CB68C}" srcOrd="0" destOrd="0" presId="urn:microsoft.com/office/officeart/2005/8/layout/hierarchy4"/>
    <dgm:cxn modelId="{7C40723F-8447-4355-AC7F-2AEF7E446C55}" type="presParOf" srcId="{89A7EC8F-1D94-4307-B40B-1AC0AC083DBE}" destId="{1268A035-CA4F-4B4F-A9E1-CE2659F401DF}" srcOrd="1" destOrd="0" presId="urn:microsoft.com/office/officeart/2005/8/layout/hierarchy4"/>
    <dgm:cxn modelId="{63FF028B-5CEA-4550-90A2-F94C7DB5CE8D}" type="presParOf" srcId="{89A7EC8F-1D94-4307-B40B-1AC0AC083DBE}" destId="{CE9956FA-D3B4-4C9F-9F82-265CF3E72A17}" srcOrd="2" destOrd="0" presId="urn:microsoft.com/office/officeart/2005/8/layout/hierarchy4"/>
    <dgm:cxn modelId="{53BDF421-92DC-48FF-AEE8-28BECAAADC52}" type="presParOf" srcId="{CE9956FA-D3B4-4C9F-9F82-265CF3E72A17}" destId="{055BBE36-8E86-4CC4-A4D6-EF76B36BDBC8}" srcOrd="0" destOrd="0" presId="urn:microsoft.com/office/officeart/2005/8/layout/hierarchy4"/>
    <dgm:cxn modelId="{4E147C7C-26B8-47B4-8951-D3D33E498276}" type="presParOf" srcId="{055BBE36-8E86-4CC4-A4D6-EF76B36BDBC8}" destId="{110AAABB-2E07-4ED5-BA0F-1DE31A81745D}" srcOrd="0" destOrd="0" presId="urn:microsoft.com/office/officeart/2005/8/layout/hierarchy4"/>
    <dgm:cxn modelId="{5BEFB625-016B-4626-9577-240D3BDDC7D5}" type="presParOf" srcId="{055BBE36-8E86-4CC4-A4D6-EF76B36BDBC8}" destId="{4157E4E9-2961-470F-B0EB-D1243A402223}" srcOrd="1" destOrd="0" presId="urn:microsoft.com/office/officeart/2005/8/layout/hierarchy4"/>
    <dgm:cxn modelId="{2FB23BA7-7082-48F9-BD89-133621CD0301}" type="presParOf" srcId="{CE9956FA-D3B4-4C9F-9F82-265CF3E72A17}" destId="{8E2698E6-81D7-4AF7-B3AD-FDF166C506EA}" srcOrd="1" destOrd="0" presId="urn:microsoft.com/office/officeart/2005/8/layout/hierarchy4"/>
    <dgm:cxn modelId="{0A26F44F-BE02-4768-87BC-7EF3FB494F81}" type="presParOf" srcId="{CE9956FA-D3B4-4C9F-9F82-265CF3E72A17}" destId="{44D322FD-8D17-4FEE-A1E2-7D5FB90DDD50}" srcOrd="2" destOrd="0" presId="urn:microsoft.com/office/officeart/2005/8/layout/hierarchy4"/>
    <dgm:cxn modelId="{7D46872E-759F-429C-B7B3-320118933F23}" type="presParOf" srcId="{44D322FD-8D17-4FEE-A1E2-7D5FB90DDD50}" destId="{F006B29E-515E-4E70-8B99-7E6AB5032E5B}" srcOrd="0" destOrd="0" presId="urn:microsoft.com/office/officeart/2005/8/layout/hierarchy4"/>
    <dgm:cxn modelId="{26D4194A-01FF-4265-A04A-D02A75229F55}" type="presParOf" srcId="{44D322FD-8D17-4FEE-A1E2-7D5FB90DDD50}" destId="{3D782D4D-7EE5-4532-85F2-4098B990B08A}" srcOrd="1" destOrd="0" presId="urn:microsoft.com/office/officeart/2005/8/layout/hierarchy4"/>
    <dgm:cxn modelId="{ADA189A0-23B5-4417-BE61-FBC28804AC65}" type="presParOf" srcId="{CE9956FA-D3B4-4C9F-9F82-265CF3E72A17}" destId="{1FA9013F-73F3-4526-9BBE-AACD2AC338B6}" srcOrd="3" destOrd="0" presId="urn:microsoft.com/office/officeart/2005/8/layout/hierarchy4"/>
    <dgm:cxn modelId="{8EA5B05B-72DF-4A71-B5EC-58A837E5D4D2}" type="presParOf" srcId="{CE9956FA-D3B4-4C9F-9F82-265CF3E72A17}" destId="{CEAB4E7B-DCCB-46A4-A341-CB5BA2F48FD4}" srcOrd="4" destOrd="0" presId="urn:microsoft.com/office/officeart/2005/8/layout/hierarchy4"/>
    <dgm:cxn modelId="{F4B96969-C73D-45F6-9FEB-B2955CC59826}" type="presParOf" srcId="{CEAB4E7B-DCCB-46A4-A341-CB5BA2F48FD4}" destId="{88E3C29A-7862-4151-8820-290A57862450}" srcOrd="0" destOrd="0" presId="urn:microsoft.com/office/officeart/2005/8/layout/hierarchy4"/>
    <dgm:cxn modelId="{74DFF4D5-7156-4BBF-A148-1346D36D6422}" type="presParOf" srcId="{CEAB4E7B-DCCB-46A4-A341-CB5BA2F48FD4}" destId="{AFA4CD1F-A36F-48CA-8BC5-86067F88BC4C}" srcOrd="1" destOrd="0" presId="urn:microsoft.com/office/officeart/2005/8/layout/hierarchy4"/>
    <dgm:cxn modelId="{55D34E2D-17E0-4A48-B652-78677625C3B2}" type="presParOf" srcId="{CE9956FA-D3B4-4C9F-9F82-265CF3E72A17}" destId="{5253DA48-BBCA-4D89-A191-FCC94589C919}" srcOrd="5" destOrd="0" presId="urn:microsoft.com/office/officeart/2005/8/layout/hierarchy4"/>
    <dgm:cxn modelId="{CC47D71B-B8E4-4293-A412-5B31540BF28F}" type="presParOf" srcId="{CE9956FA-D3B4-4C9F-9F82-265CF3E72A17}" destId="{3572A9EF-C27C-4444-8607-432F39823CBE}" srcOrd="6" destOrd="0" presId="urn:microsoft.com/office/officeart/2005/8/layout/hierarchy4"/>
    <dgm:cxn modelId="{F5C41306-D6DA-4906-850D-6B869AC41FBB}" type="presParOf" srcId="{3572A9EF-C27C-4444-8607-432F39823CBE}" destId="{D6905FF6-BF8D-477F-AB94-4F9224ED5981}" srcOrd="0" destOrd="0" presId="urn:microsoft.com/office/officeart/2005/8/layout/hierarchy4"/>
    <dgm:cxn modelId="{70B3BF5C-7EE6-4D89-99D1-B5E6DA5C04AE}" type="presParOf" srcId="{3572A9EF-C27C-4444-8607-432F39823CBE}" destId="{FE7DB87F-6C2A-40CD-A0AD-614D5087993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4FABC36-EEDD-4997-AF03-A418C8EAE8ED}"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en-US"/>
        </a:p>
      </dgm:t>
    </dgm:pt>
    <dgm:pt modelId="{3033FFD5-A357-4E2F-ADFE-13AB2FF0E04F}">
      <dgm:prSet custT="1"/>
      <dgm:spPr/>
      <dgm:t>
        <a:bodyPr/>
        <a:lstStyle/>
        <a:p>
          <a:r>
            <a:rPr lang="en-US" sz="900" b="1" dirty="0"/>
            <a:t>Now verify the changes by using status command(Two files to be committed (test.txt (modified) and index.html(newly added))</a:t>
          </a:r>
        </a:p>
      </dgm:t>
    </dgm:pt>
    <dgm:pt modelId="{F0F2BA5A-4485-4E83-836B-A555B33E8375}" type="parTrans" cxnId="{7BEC19B3-A193-4CDF-9197-BC62D9707511}">
      <dgm:prSet/>
      <dgm:spPr/>
      <dgm:t>
        <a:bodyPr/>
        <a:lstStyle/>
        <a:p>
          <a:endParaRPr lang="en-US"/>
        </a:p>
      </dgm:t>
    </dgm:pt>
    <dgm:pt modelId="{D2492DED-2059-4C36-884E-F9A6CA940898}" type="sibTrans" cxnId="{7BEC19B3-A193-4CDF-9197-BC62D9707511}">
      <dgm:prSet/>
      <dgm:spPr/>
      <dgm:t>
        <a:bodyPr/>
        <a:lstStyle/>
        <a:p>
          <a:endParaRPr lang="en-US"/>
        </a:p>
      </dgm:t>
    </dgm:pt>
    <dgm:pt modelId="{AF8DD9D5-DC40-4D7B-8B8C-C439608A2616}">
      <dgm:prSet custT="1"/>
      <dgm:spPr/>
      <dgm:t>
        <a:bodyPr/>
        <a:lstStyle/>
        <a:p>
          <a:r>
            <a:rPr lang="en-US" sz="900" b="1"/>
            <a:t>git status</a:t>
          </a:r>
        </a:p>
      </dgm:t>
    </dgm:pt>
    <dgm:pt modelId="{732742FA-B406-44B8-A96D-82F37B4E4687}" type="parTrans" cxnId="{667B6B33-920D-46E9-B329-E64DEDBE7BFC}">
      <dgm:prSet/>
      <dgm:spPr/>
      <dgm:t>
        <a:bodyPr/>
        <a:lstStyle/>
        <a:p>
          <a:endParaRPr lang="en-US"/>
        </a:p>
      </dgm:t>
    </dgm:pt>
    <dgm:pt modelId="{F31F48F2-B78F-4B06-8440-FE1DAB2617C2}" type="sibTrans" cxnId="{667B6B33-920D-46E9-B329-E64DEDBE7BFC}">
      <dgm:prSet/>
      <dgm:spPr/>
      <dgm:t>
        <a:bodyPr/>
        <a:lstStyle/>
        <a:p>
          <a:endParaRPr lang="en-US"/>
        </a:p>
      </dgm:t>
    </dgm:pt>
    <dgm:pt modelId="{9E9838EE-50C7-4D5D-A421-979AD5A02A58}">
      <dgm:prSet custT="1"/>
      <dgm:spPr/>
      <dgm:t>
        <a:bodyPr/>
        <a:lstStyle/>
        <a:p>
          <a:r>
            <a:rPr lang="en-US" sz="900" b="1"/>
            <a:t>Use below commands to update the changes in local repository</a:t>
          </a:r>
        </a:p>
      </dgm:t>
    </dgm:pt>
    <dgm:pt modelId="{F5C65C08-7821-4217-9FF4-A989E4B6C500}" type="parTrans" cxnId="{4B025529-DE12-4AD5-9C90-C98FE8B6F5CB}">
      <dgm:prSet/>
      <dgm:spPr/>
      <dgm:t>
        <a:bodyPr/>
        <a:lstStyle/>
        <a:p>
          <a:endParaRPr lang="en-US"/>
        </a:p>
      </dgm:t>
    </dgm:pt>
    <dgm:pt modelId="{B0A5D766-D95F-48B3-86B8-81EEF8F9835A}" type="sibTrans" cxnId="{4B025529-DE12-4AD5-9C90-C98FE8B6F5CB}">
      <dgm:prSet/>
      <dgm:spPr/>
      <dgm:t>
        <a:bodyPr/>
        <a:lstStyle/>
        <a:p>
          <a:endParaRPr lang="en-US"/>
        </a:p>
      </dgm:t>
    </dgm:pt>
    <dgm:pt modelId="{4E4D7985-37FA-4833-BE28-BE4F4B867510}">
      <dgm:prSet custT="1"/>
      <dgm:spPr/>
      <dgm:t>
        <a:bodyPr/>
        <a:lstStyle/>
        <a:p>
          <a:r>
            <a:rPr lang="en-US" sz="900" b="1"/>
            <a:t>git add *.*   /  git add . (. (dot) add all the files )</a:t>
          </a:r>
        </a:p>
      </dgm:t>
    </dgm:pt>
    <dgm:pt modelId="{E198D6D7-986F-4014-B10C-6EEE555D2AD8}" type="parTrans" cxnId="{EB1FCEC1-A77F-47A0-8346-927B050B7EB0}">
      <dgm:prSet/>
      <dgm:spPr/>
      <dgm:t>
        <a:bodyPr/>
        <a:lstStyle/>
        <a:p>
          <a:endParaRPr lang="en-US"/>
        </a:p>
      </dgm:t>
    </dgm:pt>
    <dgm:pt modelId="{427475E5-078D-4C9B-AFF8-E4169D9FABF4}" type="sibTrans" cxnId="{EB1FCEC1-A77F-47A0-8346-927B050B7EB0}">
      <dgm:prSet/>
      <dgm:spPr/>
      <dgm:t>
        <a:bodyPr/>
        <a:lstStyle/>
        <a:p>
          <a:endParaRPr lang="en-US"/>
        </a:p>
      </dgm:t>
    </dgm:pt>
    <dgm:pt modelId="{7805E911-EE6F-4138-9211-E531F4A72DDB}">
      <dgm:prSet custT="1"/>
      <dgm:spPr/>
      <dgm:t>
        <a:bodyPr/>
        <a:lstStyle/>
        <a:p>
          <a:r>
            <a:rPr lang="en-US" sz="900" b="1"/>
            <a:t>git commit  - m “added index.html | modified test.txt”</a:t>
          </a:r>
        </a:p>
      </dgm:t>
    </dgm:pt>
    <dgm:pt modelId="{9575037A-55CF-4641-9E94-A8C23227C822}" type="parTrans" cxnId="{772FF8DD-9AD3-4675-B475-D63612B1C329}">
      <dgm:prSet/>
      <dgm:spPr/>
      <dgm:t>
        <a:bodyPr/>
        <a:lstStyle/>
        <a:p>
          <a:endParaRPr lang="en-US"/>
        </a:p>
      </dgm:t>
    </dgm:pt>
    <dgm:pt modelId="{7B2B5CB0-5923-437F-A9E0-1F983A64C0A1}" type="sibTrans" cxnId="{772FF8DD-9AD3-4675-B475-D63612B1C329}">
      <dgm:prSet/>
      <dgm:spPr/>
      <dgm:t>
        <a:bodyPr/>
        <a:lstStyle/>
        <a:p>
          <a:endParaRPr lang="en-US"/>
        </a:p>
      </dgm:t>
    </dgm:pt>
    <dgm:pt modelId="{97CE2C2A-61AD-4648-A8DB-66F1C45B09B8}">
      <dgm:prSet custT="1"/>
      <dgm:spPr/>
      <dgm:t>
        <a:bodyPr/>
        <a:lstStyle/>
        <a:p>
          <a:r>
            <a:rPr lang="en-US" sz="900" b="1"/>
            <a:t>Apply status command to confirm if "nothing to be committed" at this state.</a:t>
          </a:r>
        </a:p>
      </dgm:t>
    </dgm:pt>
    <dgm:pt modelId="{ED42B40B-59C6-4DB8-B7F3-D84110125013}" type="parTrans" cxnId="{04FD3FAD-1E52-476F-9D1F-15EC23A4ECCC}">
      <dgm:prSet/>
      <dgm:spPr/>
      <dgm:t>
        <a:bodyPr/>
        <a:lstStyle/>
        <a:p>
          <a:endParaRPr lang="en-US"/>
        </a:p>
      </dgm:t>
    </dgm:pt>
    <dgm:pt modelId="{098F035D-E269-4587-85BD-44A743F758DA}" type="sibTrans" cxnId="{04FD3FAD-1E52-476F-9D1F-15EC23A4ECCC}">
      <dgm:prSet/>
      <dgm:spPr/>
      <dgm:t>
        <a:bodyPr/>
        <a:lstStyle/>
        <a:p>
          <a:endParaRPr lang="en-US"/>
        </a:p>
      </dgm:t>
    </dgm:pt>
    <dgm:pt modelId="{E1419F0D-7358-464D-A95A-7FAD9C1AB48B}">
      <dgm:prSet custT="1"/>
      <dgm:spPr/>
      <dgm:t>
        <a:bodyPr/>
        <a:lstStyle/>
        <a:p>
          <a:r>
            <a:rPr lang="en-US" sz="900" b="1"/>
            <a:t>git status</a:t>
          </a:r>
        </a:p>
      </dgm:t>
    </dgm:pt>
    <dgm:pt modelId="{C13799B2-3D69-4F64-97FB-D68512AC1D00}" type="parTrans" cxnId="{E9938A26-92C8-4B82-822A-E02802454CFA}">
      <dgm:prSet/>
      <dgm:spPr/>
      <dgm:t>
        <a:bodyPr/>
        <a:lstStyle/>
        <a:p>
          <a:endParaRPr lang="en-US"/>
        </a:p>
      </dgm:t>
    </dgm:pt>
    <dgm:pt modelId="{9AAEA0F9-544B-4B92-B3E9-7F2FD80AF81E}" type="sibTrans" cxnId="{E9938A26-92C8-4B82-822A-E02802454CFA}">
      <dgm:prSet/>
      <dgm:spPr/>
      <dgm:t>
        <a:bodyPr/>
        <a:lstStyle/>
        <a:p>
          <a:endParaRPr lang="en-US"/>
        </a:p>
      </dgm:t>
    </dgm:pt>
    <dgm:pt modelId="{29EA8753-097A-4E0F-8D04-B88DEFC11856}">
      <dgm:prSet custT="1"/>
      <dgm:spPr/>
      <dgm:t>
        <a:bodyPr/>
        <a:lstStyle/>
        <a:p>
          <a:r>
            <a:rPr lang="en-US" sz="900" b="1" dirty="0"/>
            <a:t>Go to </a:t>
          </a:r>
          <a:r>
            <a:rPr lang="en-US" sz="900" b="1" dirty="0" err="1"/>
            <a:t>Github</a:t>
          </a:r>
          <a:r>
            <a:rPr lang="en-US" sz="900" b="1" dirty="0"/>
            <a:t> account</a:t>
          </a:r>
        </a:p>
      </dgm:t>
    </dgm:pt>
    <dgm:pt modelId="{F1F2958A-65A9-4825-B273-68C775D9D177}" type="parTrans" cxnId="{F36CF566-7551-4671-B4CB-5E8624CB8726}">
      <dgm:prSet/>
      <dgm:spPr/>
      <dgm:t>
        <a:bodyPr/>
        <a:lstStyle/>
        <a:p>
          <a:endParaRPr lang="en-US"/>
        </a:p>
      </dgm:t>
    </dgm:pt>
    <dgm:pt modelId="{65321627-832F-4DD2-8FE8-2EF7F8B44CCB}" type="sibTrans" cxnId="{F36CF566-7551-4671-B4CB-5E8624CB8726}">
      <dgm:prSet/>
      <dgm:spPr/>
      <dgm:t>
        <a:bodyPr/>
        <a:lstStyle/>
        <a:p>
          <a:endParaRPr lang="en-US"/>
        </a:p>
      </dgm:t>
    </dgm:pt>
    <dgm:pt modelId="{6618A6B4-D7FE-46EB-9D91-63668BF883E4}">
      <dgm:prSet custT="1"/>
      <dgm:spPr/>
      <dgm:t>
        <a:bodyPr/>
        <a:lstStyle/>
        <a:p>
          <a:r>
            <a:rPr lang="en-US" sz="900" b="1"/>
            <a:t>Add remote repository in git by applying below commands</a:t>
          </a:r>
        </a:p>
      </dgm:t>
    </dgm:pt>
    <dgm:pt modelId="{2CBAA561-C5BE-4455-9742-C04AFB37AAA4}" type="parTrans" cxnId="{D8CABE3A-96B7-445E-9701-7589DE9B5269}">
      <dgm:prSet/>
      <dgm:spPr/>
      <dgm:t>
        <a:bodyPr/>
        <a:lstStyle/>
        <a:p>
          <a:endParaRPr lang="en-US"/>
        </a:p>
      </dgm:t>
    </dgm:pt>
    <dgm:pt modelId="{9A301D1F-ED5C-46D3-9844-CD9D1DBB7A44}" type="sibTrans" cxnId="{D8CABE3A-96B7-445E-9701-7589DE9B5269}">
      <dgm:prSet/>
      <dgm:spPr/>
      <dgm:t>
        <a:bodyPr/>
        <a:lstStyle/>
        <a:p>
          <a:endParaRPr lang="en-US"/>
        </a:p>
      </dgm:t>
    </dgm:pt>
    <dgm:pt modelId="{F52351C7-71F3-4A1B-9EA2-7498ED2820FF}">
      <dgm:prSet custT="1"/>
      <dgm:spPr/>
      <dgm:t>
        <a:bodyPr/>
        <a:lstStyle/>
        <a:p>
          <a:r>
            <a:rPr lang="en-US" sz="900" b="1" dirty="0"/>
            <a:t>git remote add origin  https://github.com/VisalamMurugan/GitMyCommandsProject.git</a:t>
          </a:r>
        </a:p>
      </dgm:t>
    </dgm:pt>
    <dgm:pt modelId="{71B21F95-39B0-4884-9513-956D55C2781A}" type="parTrans" cxnId="{58475BFA-1D2A-4E57-B839-F75724934913}">
      <dgm:prSet/>
      <dgm:spPr/>
      <dgm:t>
        <a:bodyPr/>
        <a:lstStyle/>
        <a:p>
          <a:endParaRPr lang="en-US"/>
        </a:p>
      </dgm:t>
    </dgm:pt>
    <dgm:pt modelId="{A192A90A-A054-4F27-8E35-4CE00EE43B60}" type="sibTrans" cxnId="{58475BFA-1D2A-4E57-B839-F75724934913}">
      <dgm:prSet/>
      <dgm:spPr/>
      <dgm:t>
        <a:bodyPr/>
        <a:lstStyle/>
        <a:p>
          <a:endParaRPr lang="en-US"/>
        </a:p>
      </dgm:t>
    </dgm:pt>
    <dgm:pt modelId="{D10DE960-C46A-495D-8DA5-707E2D11BD1E}">
      <dgm:prSet custT="1"/>
      <dgm:spPr/>
      <dgm:t>
        <a:bodyPr/>
        <a:lstStyle/>
        <a:p>
          <a:r>
            <a:rPr lang="en-US" sz="900" b="1"/>
            <a:t>Apply push command &amp; credentials and changes are added in remote repo</a:t>
          </a:r>
        </a:p>
      </dgm:t>
    </dgm:pt>
    <dgm:pt modelId="{8E3D0C2F-E31B-49E9-B62D-A707F6B6E73E}" type="parTrans" cxnId="{505D530C-7423-43D5-9340-84019213CA3F}">
      <dgm:prSet/>
      <dgm:spPr/>
      <dgm:t>
        <a:bodyPr/>
        <a:lstStyle/>
        <a:p>
          <a:endParaRPr lang="en-US"/>
        </a:p>
      </dgm:t>
    </dgm:pt>
    <dgm:pt modelId="{5F8E604F-C1A2-4BE4-80EC-88938CD42309}" type="sibTrans" cxnId="{505D530C-7423-43D5-9340-84019213CA3F}">
      <dgm:prSet/>
      <dgm:spPr/>
      <dgm:t>
        <a:bodyPr/>
        <a:lstStyle/>
        <a:p>
          <a:endParaRPr lang="en-US"/>
        </a:p>
      </dgm:t>
    </dgm:pt>
    <dgm:pt modelId="{AAD3EC55-0FC3-4A33-811D-6221BBA3500F}">
      <dgm:prSet custT="1"/>
      <dgm:spPr/>
      <dgm:t>
        <a:bodyPr/>
        <a:lstStyle/>
        <a:p>
          <a:r>
            <a:rPr lang="en-US" sz="900" b="1"/>
            <a:t>git push –u origin master</a:t>
          </a:r>
        </a:p>
      </dgm:t>
    </dgm:pt>
    <dgm:pt modelId="{0B501F2A-A391-4D38-863F-7F4172FA3609}" type="parTrans" cxnId="{3601D817-ACAA-48DD-B775-9F790CF0E6B5}">
      <dgm:prSet/>
      <dgm:spPr/>
      <dgm:t>
        <a:bodyPr/>
        <a:lstStyle/>
        <a:p>
          <a:endParaRPr lang="en-US"/>
        </a:p>
      </dgm:t>
    </dgm:pt>
    <dgm:pt modelId="{B71746BC-DA51-4478-8A6A-64CEDFB60D0F}" type="sibTrans" cxnId="{3601D817-ACAA-48DD-B775-9F790CF0E6B5}">
      <dgm:prSet/>
      <dgm:spPr/>
      <dgm:t>
        <a:bodyPr/>
        <a:lstStyle/>
        <a:p>
          <a:endParaRPr lang="en-US"/>
        </a:p>
      </dgm:t>
    </dgm:pt>
    <dgm:pt modelId="{3FEE119F-EB80-4562-9667-47009AF26305}">
      <dgm:prSet custT="1"/>
      <dgm:spPr/>
      <dgm:t>
        <a:bodyPr/>
        <a:lstStyle/>
        <a:p>
          <a:r>
            <a:rPr lang="en-US" sz="900" b="1"/>
            <a:t>git  config --global user. email “yourGithubeMail”</a:t>
          </a:r>
        </a:p>
      </dgm:t>
    </dgm:pt>
    <dgm:pt modelId="{508813BC-61DE-4BD2-B32D-830DD8B82CE8}" type="parTrans" cxnId="{B76A4AFA-D842-43B4-B0D6-94FA9A628D77}">
      <dgm:prSet/>
      <dgm:spPr/>
      <dgm:t>
        <a:bodyPr/>
        <a:lstStyle/>
        <a:p>
          <a:endParaRPr lang="en-US"/>
        </a:p>
      </dgm:t>
    </dgm:pt>
    <dgm:pt modelId="{5359D74B-D743-4995-9B99-1B30639ED8A9}" type="sibTrans" cxnId="{B76A4AFA-D842-43B4-B0D6-94FA9A628D77}">
      <dgm:prSet/>
      <dgm:spPr/>
      <dgm:t>
        <a:bodyPr/>
        <a:lstStyle/>
        <a:p>
          <a:endParaRPr lang="en-US"/>
        </a:p>
      </dgm:t>
    </dgm:pt>
    <dgm:pt modelId="{9F46EF73-008E-40DC-8299-4E6A7EE8AF7A}">
      <dgm:prSet custT="1"/>
      <dgm:spPr/>
      <dgm:t>
        <a:bodyPr/>
        <a:lstStyle/>
        <a:p>
          <a:r>
            <a:rPr lang="en-US" sz="900" b="1" dirty="0"/>
            <a:t>git config –global user.name “</a:t>
          </a:r>
          <a:r>
            <a:rPr lang="en-US" sz="900" b="1" dirty="0" err="1"/>
            <a:t>yourGithubusername</a:t>
          </a:r>
          <a:r>
            <a:rPr lang="en-US" sz="900" b="1" dirty="0"/>
            <a:t>”</a:t>
          </a:r>
        </a:p>
      </dgm:t>
    </dgm:pt>
    <dgm:pt modelId="{050FFF8A-1010-403D-89AA-B57403037A9E}" type="parTrans" cxnId="{12BD3118-53E8-46EB-A75C-D9A2582DCED6}">
      <dgm:prSet/>
      <dgm:spPr/>
      <dgm:t>
        <a:bodyPr/>
        <a:lstStyle/>
        <a:p>
          <a:endParaRPr lang="en-US"/>
        </a:p>
      </dgm:t>
    </dgm:pt>
    <dgm:pt modelId="{E85937EB-12A7-4F63-A313-5B6BF2E4908A}" type="sibTrans" cxnId="{12BD3118-53E8-46EB-A75C-D9A2582DCED6}">
      <dgm:prSet/>
      <dgm:spPr/>
      <dgm:t>
        <a:bodyPr/>
        <a:lstStyle/>
        <a:p>
          <a:endParaRPr lang="en-US"/>
        </a:p>
      </dgm:t>
    </dgm:pt>
    <dgm:pt modelId="{E3C46D7E-D26A-423B-98EE-AAD0B09F3A3F}">
      <dgm:prSet custT="1"/>
      <dgm:spPr/>
      <dgm:t>
        <a:bodyPr/>
        <a:lstStyle/>
        <a:p>
          <a:r>
            <a:rPr lang="en-US" sz="900" b="1" dirty="0"/>
            <a:t>Open test.txt file and modify the content manually and also add new index.html</a:t>
          </a:r>
        </a:p>
      </dgm:t>
    </dgm:pt>
    <dgm:pt modelId="{B5B099D9-D617-472B-AFA8-8CCFC40932FA}" type="parTrans" cxnId="{061B5A3F-48E4-474A-856E-5CB8B36AEDC6}">
      <dgm:prSet/>
      <dgm:spPr/>
      <dgm:t>
        <a:bodyPr/>
        <a:lstStyle/>
        <a:p>
          <a:endParaRPr lang="en-US"/>
        </a:p>
      </dgm:t>
    </dgm:pt>
    <dgm:pt modelId="{365B5A04-2DE3-4C74-9AE0-8DAE9B32E1B9}" type="sibTrans" cxnId="{061B5A3F-48E4-474A-856E-5CB8B36AEDC6}">
      <dgm:prSet/>
      <dgm:spPr/>
      <dgm:t>
        <a:bodyPr/>
        <a:lstStyle/>
        <a:p>
          <a:endParaRPr lang="en-US"/>
        </a:p>
      </dgm:t>
    </dgm:pt>
    <dgm:pt modelId="{59B6E1BB-15E7-4F89-ACF2-51A54EA3685C}">
      <dgm:prSet custT="1"/>
      <dgm:spPr/>
      <dgm:t>
        <a:bodyPr/>
        <a:lstStyle/>
        <a:p>
          <a:r>
            <a:rPr lang="en-US" sz="900" b="1" dirty="0"/>
            <a:t>.</a:t>
          </a:r>
          <a:r>
            <a:rPr lang="en-US" sz="900" b="1" dirty="0" err="1"/>
            <a:t>dir</a:t>
          </a:r>
          <a:r>
            <a:rPr lang="en-US" sz="900" b="1" dirty="0"/>
            <a:t>&gt;index.html</a:t>
          </a:r>
        </a:p>
      </dgm:t>
    </dgm:pt>
    <dgm:pt modelId="{AF6258A2-C8BF-41AC-86B0-B17456183F88}" type="parTrans" cxnId="{D5AB1F95-2FBC-4873-B786-6B79D28A1282}">
      <dgm:prSet/>
      <dgm:spPr/>
      <dgm:t>
        <a:bodyPr/>
        <a:lstStyle/>
        <a:p>
          <a:endParaRPr lang="en-US"/>
        </a:p>
      </dgm:t>
    </dgm:pt>
    <dgm:pt modelId="{EC1E360D-6E64-45FF-B522-74049FBB356B}" type="sibTrans" cxnId="{D5AB1F95-2FBC-4873-B786-6B79D28A1282}">
      <dgm:prSet/>
      <dgm:spPr/>
      <dgm:t>
        <a:bodyPr/>
        <a:lstStyle/>
        <a:p>
          <a:endParaRPr lang="en-US"/>
        </a:p>
      </dgm:t>
    </dgm:pt>
    <dgm:pt modelId="{2BE45604-7BAA-490C-A39E-86199BB2C898}">
      <dgm:prSet custT="1"/>
      <dgm:spPr/>
      <dgm:t>
        <a:bodyPr/>
        <a:lstStyle/>
        <a:p>
          <a:r>
            <a:rPr lang="en-US" sz="900" b="1" dirty="0"/>
            <a:t>https://github.com -  sign in my account</a:t>
          </a:r>
        </a:p>
      </dgm:t>
    </dgm:pt>
    <dgm:pt modelId="{66B2E573-AE03-4CA8-B7D6-BC2BD7CA8BA6}" type="parTrans" cxnId="{B3B9266D-F91C-4EBC-B514-1817652903ED}">
      <dgm:prSet/>
      <dgm:spPr/>
      <dgm:t>
        <a:bodyPr/>
        <a:lstStyle/>
        <a:p>
          <a:endParaRPr lang="en-US"/>
        </a:p>
      </dgm:t>
    </dgm:pt>
    <dgm:pt modelId="{299203D0-2099-4301-B56E-89E766A831E8}" type="sibTrans" cxnId="{B3B9266D-F91C-4EBC-B514-1817652903ED}">
      <dgm:prSet/>
      <dgm:spPr/>
      <dgm:t>
        <a:bodyPr/>
        <a:lstStyle/>
        <a:p>
          <a:endParaRPr lang="en-US"/>
        </a:p>
      </dgm:t>
    </dgm:pt>
    <dgm:pt modelId="{7A9D3CFC-95C1-4454-AF9F-63F5F0792CBA}">
      <dgm:prSet custT="1"/>
      <dgm:spPr/>
      <dgm:t>
        <a:bodyPr/>
        <a:lstStyle/>
        <a:p>
          <a:r>
            <a:rPr lang="en-US" sz="900" b="1"/>
            <a:t>Create Remote repository in GitHub</a:t>
          </a:r>
          <a:endParaRPr lang="en-US" sz="900" b="1" dirty="0"/>
        </a:p>
      </dgm:t>
    </dgm:pt>
    <dgm:pt modelId="{24B8B03C-528A-4A7F-A8B4-1009A1845CB1}" type="parTrans" cxnId="{0937BCB8-5E0E-4BB8-87E2-4D0C865E20A9}">
      <dgm:prSet/>
      <dgm:spPr/>
    </dgm:pt>
    <dgm:pt modelId="{A3B81D2D-1B55-4520-8DA9-473D1EFD0D50}" type="sibTrans" cxnId="{0937BCB8-5E0E-4BB8-87E2-4D0C865E20A9}">
      <dgm:prSet/>
      <dgm:spPr/>
    </dgm:pt>
    <dgm:pt modelId="{717CC868-E42A-41B2-9802-6ACC3BC0904E}" type="pres">
      <dgm:prSet presAssocID="{A4FABC36-EEDD-4997-AF03-A418C8EAE8ED}" presName="Name0" presStyleCnt="0">
        <dgm:presLayoutVars>
          <dgm:chPref val="1"/>
          <dgm:dir/>
          <dgm:animOne val="branch"/>
          <dgm:animLvl val="lvl"/>
          <dgm:resizeHandles/>
        </dgm:presLayoutVars>
      </dgm:prSet>
      <dgm:spPr/>
    </dgm:pt>
    <dgm:pt modelId="{F16E7BCA-D08A-4702-9AEB-DBE7BB3C610A}" type="pres">
      <dgm:prSet presAssocID="{E3C46D7E-D26A-423B-98EE-AAD0B09F3A3F}" presName="vertOne" presStyleCnt="0"/>
      <dgm:spPr/>
    </dgm:pt>
    <dgm:pt modelId="{92EB916D-BE9F-46B4-9AF5-C529ED33EAE6}" type="pres">
      <dgm:prSet presAssocID="{E3C46D7E-D26A-423B-98EE-AAD0B09F3A3F}" presName="txOne" presStyleLbl="node0" presStyleIdx="0" presStyleCnt="7">
        <dgm:presLayoutVars>
          <dgm:chPref val="3"/>
        </dgm:presLayoutVars>
      </dgm:prSet>
      <dgm:spPr/>
    </dgm:pt>
    <dgm:pt modelId="{33D4A615-8F7A-4847-8613-CFAC5B6BF6B0}" type="pres">
      <dgm:prSet presAssocID="{E3C46D7E-D26A-423B-98EE-AAD0B09F3A3F}" presName="parTransOne" presStyleCnt="0"/>
      <dgm:spPr/>
    </dgm:pt>
    <dgm:pt modelId="{FE0B78EF-857E-4F2C-A05C-BB1118C72C4D}" type="pres">
      <dgm:prSet presAssocID="{E3C46D7E-D26A-423B-98EE-AAD0B09F3A3F}" presName="horzOne" presStyleCnt="0"/>
      <dgm:spPr/>
    </dgm:pt>
    <dgm:pt modelId="{4EBF21E4-C507-45E5-B90A-864BDAE96ADC}" type="pres">
      <dgm:prSet presAssocID="{59B6E1BB-15E7-4F89-ACF2-51A54EA3685C}" presName="vertTwo" presStyleCnt="0"/>
      <dgm:spPr/>
    </dgm:pt>
    <dgm:pt modelId="{2B3E40CC-0B50-49B9-81DE-677E2DD123C8}" type="pres">
      <dgm:prSet presAssocID="{59B6E1BB-15E7-4F89-ACF2-51A54EA3685C}" presName="txTwo" presStyleLbl="node2" presStyleIdx="0" presStyleCnt="11">
        <dgm:presLayoutVars>
          <dgm:chPref val="3"/>
        </dgm:presLayoutVars>
      </dgm:prSet>
      <dgm:spPr/>
    </dgm:pt>
    <dgm:pt modelId="{A3BBC9A2-DC05-4CCF-BC23-F517E3DAAEEE}" type="pres">
      <dgm:prSet presAssocID="{59B6E1BB-15E7-4F89-ACF2-51A54EA3685C}" presName="horzTwo" presStyleCnt="0"/>
      <dgm:spPr/>
    </dgm:pt>
    <dgm:pt modelId="{7F16519A-0797-40B4-B402-76910CB0577E}" type="pres">
      <dgm:prSet presAssocID="{365B5A04-2DE3-4C74-9AE0-8DAE9B32E1B9}" presName="sibSpaceOne" presStyleCnt="0"/>
      <dgm:spPr/>
    </dgm:pt>
    <dgm:pt modelId="{EA5DA4BF-3E7A-49F0-A3F9-159B90DFEDBE}" type="pres">
      <dgm:prSet presAssocID="{3033FFD5-A357-4E2F-ADFE-13AB2FF0E04F}" presName="vertOne" presStyleCnt="0"/>
      <dgm:spPr/>
    </dgm:pt>
    <dgm:pt modelId="{5CAC8CFB-653F-4572-891F-C1420FD5ED18}" type="pres">
      <dgm:prSet presAssocID="{3033FFD5-A357-4E2F-ADFE-13AB2FF0E04F}" presName="txOne" presStyleLbl="node0" presStyleIdx="1" presStyleCnt="7">
        <dgm:presLayoutVars>
          <dgm:chPref val="3"/>
        </dgm:presLayoutVars>
      </dgm:prSet>
      <dgm:spPr/>
    </dgm:pt>
    <dgm:pt modelId="{83A37474-54C8-433A-A4D6-3D5F62D09EE7}" type="pres">
      <dgm:prSet presAssocID="{3033FFD5-A357-4E2F-ADFE-13AB2FF0E04F}" presName="parTransOne" presStyleCnt="0"/>
      <dgm:spPr/>
    </dgm:pt>
    <dgm:pt modelId="{22086DDA-04BF-4B28-B71E-B6D6DBF0357B}" type="pres">
      <dgm:prSet presAssocID="{3033FFD5-A357-4E2F-ADFE-13AB2FF0E04F}" presName="horzOne" presStyleCnt="0"/>
      <dgm:spPr/>
    </dgm:pt>
    <dgm:pt modelId="{C7D70703-2547-4B05-9813-0E57F86461B6}" type="pres">
      <dgm:prSet presAssocID="{AF8DD9D5-DC40-4D7B-8B8C-C439608A2616}" presName="vertTwo" presStyleCnt="0"/>
      <dgm:spPr/>
    </dgm:pt>
    <dgm:pt modelId="{8AFACF90-CF65-43A9-A4CA-3788E7AF92E0}" type="pres">
      <dgm:prSet presAssocID="{AF8DD9D5-DC40-4D7B-8B8C-C439608A2616}" presName="txTwo" presStyleLbl="node2" presStyleIdx="1" presStyleCnt="11">
        <dgm:presLayoutVars>
          <dgm:chPref val="3"/>
        </dgm:presLayoutVars>
      </dgm:prSet>
      <dgm:spPr/>
    </dgm:pt>
    <dgm:pt modelId="{077DB891-8996-4A3C-8F33-D3DF493B4842}" type="pres">
      <dgm:prSet presAssocID="{AF8DD9D5-DC40-4D7B-8B8C-C439608A2616}" presName="horzTwo" presStyleCnt="0"/>
      <dgm:spPr/>
    </dgm:pt>
    <dgm:pt modelId="{4ED6B959-ECD6-49BF-BFC8-41E200FD7FD5}" type="pres">
      <dgm:prSet presAssocID="{D2492DED-2059-4C36-884E-F9A6CA940898}" presName="sibSpaceOne" presStyleCnt="0"/>
      <dgm:spPr/>
    </dgm:pt>
    <dgm:pt modelId="{A7DD7136-5AE1-457B-AD72-BA90E6F12E41}" type="pres">
      <dgm:prSet presAssocID="{9E9838EE-50C7-4D5D-A421-979AD5A02A58}" presName="vertOne" presStyleCnt="0"/>
      <dgm:spPr/>
    </dgm:pt>
    <dgm:pt modelId="{9BE1424F-6F4E-4F90-AC59-4BF6A66FB383}" type="pres">
      <dgm:prSet presAssocID="{9E9838EE-50C7-4D5D-A421-979AD5A02A58}" presName="txOne" presStyleLbl="node0" presStyleIdx="2" presStyleCnt="7">
        <dgm:presLayoutVars>
          <dgm:chPref val="3"/>
        </dgm:presLayoutVars>
      </dgm:prSet>
      <dgm:spPr/>
    </dgm:pt>
    <dgm:pt modelId="{936A28B6-3587-467F-9464-60D39FBC011E}" type="pres">
      <dgm:prSet presAssocID="{9E9838EE-50C7-4D5D-A421-979AD5A02A58}" presName="parTransOne" presStyleCnt="0"/>
      <dgm:spPr/>
    </dgm:pt>
    <dgm:pt modelId="{FC6C5DBB-F796-4902-9BDB-FD083D6E3B2C}" type="pres">
      <dgm:prSet presAssocID="{9E9838EE-50C7-4D5D-A421-979AD5A02A58}" presName="horzOne" presStyleCnt="0"/>
      <dgm:spPr/>
    </dgm:pt>
    <dgm:pt modelId="{A4A46941-5B35-460D-B344-68051010FC8C}" type="pres">
      <dgm:prSet presAssocID="{4E4D7985-37FA-4833-BE28-BE4F4B867510}" presName="vertTwo" presStyleCnt="0"/>
      <dgm:spPr/>
    </dgm:pt>
    <dgm:pt modelId="{86F481AE-0C4F-422B-B8A3-DF6B72C3F15C}" type="pres">
      <dgm:prSet presAssocID="{4E4D7985-37FA-4833-BE28-BE4F4B867510}" presName="txTwo" presStyleLbl="node2" presStyleIdx="2" presStyleCnt="11">
        <dgm:presLayoutVars>
          <dgm:chPref val="3"/>
        </dgm:presLayoutVars>
      </dgm:prSet>
      <dgm:spPr/>
    </dgm:pt>
    <dgm:pt modelId="{1E3C0C43-1218-48A9-ACF6-1E56B725DDD4}" type="pres">
      <dgm:prSet presAssocID="{4E4D7985-37FA-4833-BE28-BE4F4B867510}" presName="horzTwo" presStyleCnt="0"/>
      <dgm:spPr/>
    </dgm:pt>
    <dgm:pt modelId="{E9F4FB10-9CA5-405E-A8CF-5F221B36BA08}" type="pres">
      <dgm:prSet presAssocID="{427475E5-078D-4C9B-AFF8-E4169D9FABF4}" presName="sibSpaceTwo" presStyleCnt="0"/>
      <dgm:spPr/>
    </dgm:pt>
    <dgm:pt modelId="{C4A192E2-A8ED-40AB-85A4-CD3CA411887D}" type="pres">
      <dgm:prSet presAssocID="{7805E911-EE6F-4138-9211-E531F4A72DDB}" presName="vertTwo" presStyleCnt="0"/>
      <dgm:spPr/>
    </dgm:pt>
    <dgm:pt modelId="{A9096BCA-6F7B-478B-962D-50635AFC59C5}" type="pres">
      <dgm:prSet presAssocID="{7805E911-EE6F-4138-9211-E531F4A72DDB}" presName="txTwo" presStyleLbl="node2" presStyleIdx="3" presStyleCnt="11">
        <dgm:presLayoutVars>
          <dgm:chPref val="3"/>
        </dgm:presLayoutVars>
      </dgm:prSet>
      <dgm:spPr/>
    </dgm:pt>
    <dgm:pt modelId="{F3B4167C-D8CF-40E4-A578-6F59D6E79810}" type="pres">
      <dgm:prSet presAssocID="{7805E911-EE6F-4138-9211-E531F4A72DDB}" presName="horzTwo" presStyleCnt="0"/>
      <dgm:spPr/>
    </dgm:pt>
    <dgm:pt modelId="{9D2FDFCB-575A-4662-8FEC-71D1EF7D8D3D}" type="pres">
      <dgm:prSet presAssocID="{B0A5D766-D95F-48B3-86B8-81EEF8F9835A}" presName="sibSpaceOne" presStyleCnt="0"/>
      <dgm:spPr/>
    </dgm:pt>
    <dgm:pt modelId="{8CEF9901-9371-4E3B-BEBC-6096730AB104}" type="pres">
      <dgm:prSet presAssocID="{97CE2C2A-61AD-4648-A8DB-66F1C45B09B8}" presName="vertOne" presStyleCnt="0"/>
      <dgm:spPr/>
    </dgm:pt>
    <dgm:pt modelId="{A759326B-8484-472F-AD4E-3A7050BB7189}" type="pres">
      <dgm:prSet presAssocID="{97CE2C2A-61AD-4648-A8DB-66F1C45B09B8}" presName="txOne" presStyleLbl="node0" presStyleIdx="3" presStyleCnt="7">
        <dgm:presLayoutVars>
          <dgm:chPref val="3"/>
        </dgm:presLayoutVars>
      </dgm:prSet>
      <dgm:spPr/>
    </dgm:pt>
    <dgm:pt modelId="{9F55A66B-D3CA-4A14-9FEB-8AEB0B472CD4}" type="pres">
      <dgm:prSet presAssocID="{97CE2C2A-61AD-4648-A8DB-66F1C45B09B8}" presName="parTransOne" presStyleCnt="0"/>
      <dgm:spPr/>
    </dgm:pt>
    <dgm:pt modelId="{C9F9A8EE-364A-4083-BE1C-571135192EAE}" type="pres">
      <dgm:prSet presAssocID="{97CE2C2A-61AD-4648-A8DB-66F1C45B09B8}" presName="horzOne" presStyleCnt="0"/>
      <dgm:spPr/>
    </dgm:pt>
    <dgm:pt modelId="{F90A5687-E9EC-47A9-9132-419D5D059380}" type="pres">
      <dgm:prSet presAssocID="{E1419F0D-7358-464D-A95A-7FAD9C1AB48B}" presName="vertTwo" presStyleCnt="0"/>
      <dgm:spPr/>
    </dgm:pt>
    <dgm:pt modelId="{A92B1B27-BF67-419D-B734-F5430D06FF4E}" type="pres">
      <dgm:prSet presAssocID="{E1419F0D-7358-464D-A95A-7FAD9C1AB48B}" presName="txTwo" presStyleLbl="node2" presStyleIdx="4" presStyleCnt="11">
        <dgm:presLayoutVars>
          <dgm:chPref val="3"/>
        </dgm:presLayoutVars>
      </dgm:prSet>
      <dgm:spPr/>
    </dgm:pt>
    <dgm:pt modelId="{6B48A36C-7568-47E1-A89C-B6A00100C175}" type="pres">
      <dgm:prSet presAssocID="{E1419F0D-7358-464D-A95A-7FAD9C1AB48B}" presName="horzTwo" presStyleCnt="0"/>
      <dgm:spPr/>
    </dgm:pt>
    <dgm:pt modelId="{EDE07731-7DBD-4D0A-BFEB-3A594FAFE35F}" type="pres">
      <dgm:prSet presAssocID="{098F035D-E269-4587-85BD-44A743F758DA}" presName="sibSpaceOne" presStyleCnt="0"/>
      <dgm:spPr/>
    </dgm:pt>
    <dgm:pt modelId="{0F868960-75B6-4033-B370-E210A1DF06DB}" type="pres">
      <dgm:prSet presAssocID="{29EA8753-097A-4E0F-8D04-B88DEFC11856}" presName="vertOne" presStyleCnt="0"/>
      <dgm:spPr/>
    </dgm:pt>
    <dgm:pt modelId="{6A0C1C02-24A7-454E-9E1B-4AF19B765FB4}" type="pres">
      <dgm:prSet presAssocID="{29EA8753-097A-4E0F-8D04-B88DEFC11856}" presName="txOne" presStyleLbl="node0" presStyleIdx="4" presStyleCnt="7">
        <dgm:presLayoutVars>
          <dgm:chPref val="3"/>
        </dgm:presLayoutVars>
      </dgm:prSet>
      <dgm:spPr/>
    </dgm:pt>
    <dgm:pt modelId="{DAC20DCF-2EA7-4515-9B1E-5657225F17DA}" type="pres">
      <dgm:prSet presAssocID="{29EA8753-097A-4E0F-8D04-B88DEFC11856}" presName="parTransOne" presStyleCnt="0"/>
      <dgm:spPr/>
    </dgm:pt>
    <dgm:pt modelId="{6F0B6BB3-BD44-4C42-A44A-8D8EB8E33388}" type="pres">
      <dgm:prSet presAssocID="{29EA8753-097A-4E0F-8D04-B88DEFC11856}" presName="horzOne" presStyleCnt="0"/>
      <dgm:spPr/>
    </dgm:pt>
    <dgm:pt modelId="{524214C8-BA71-461C-8B2E-2B8198B4C84F}" type="pres">
      <dgm:prSet presAssocID="{2BE45604-7BAA-490C-A39E-86199BB2C898}" presName="vertTwo" presStyleCnt="0"/>
      <dgm:spPr/>
    </dgm:pt>
    <dgm:pt modelId="{4781E819-129C-4D21-A849-C7BAFF0D3EEB}" type="pres">
      <dgm:prSet presAssocID="{2BE45604-7BAA-490C-A39E-86199BB2C898}" presName="txTwo" presStyleLbl="node2" presStyleIdx="5" presStyleCnt="11">
        <dgm:presLayoutVars>
          <dgm:chPref val="3"/>
        </dgm:presLayoutVars>
      </dgm:prSet>
      <dgm:spPr/>
    </dgm:pt>
    <dgm:pt modelId="{D6FC3C1A-A1CE-4986-AE87-46AFBE7E5F58}" type="pres">
      <dgm:prSet presAssocID="{2BE45604-7BAA-490C-A39E-86199BB2C898}" presName="horzTwo" presStyleCnt="0"/>
      <dgm:spPr/>
    </dgm:pt>
    <dgm:pt modelId="{B9015FBF-4E49-45BB-8888-B301E6B324CD}" type="pres">
      <dgm:prSet presAssocID="{299203D0-2099-4301-B56E-89E766A831E8}" presName="sibSpaceTwo" presStyleCnt="0"/>
      <dgm:spPr/>
    </dgm:pt>
    <dgm:pt modelId="{035B3591-032B-420A-B20E-34796451C296}" type="pres">
      <dgm:prSet presAssocID="{7A9D3CFC-95C1-4454-AF9F-63F5F0792CBA}" presName="vertTwo" presStyleCnt="0"/>
      <dgm:spPr/>
    </dgm:pt>
    <dgm:pt modelId="{B3C2C1B3-7C33-41C2-939D-BBA9EA33F652}" type="pres">
      <dgm:prSet presAssocID="{7A9D3CFC-95C1-4454-AF9F-63F5F0792CBA}" presName="txTwo" presStyleLbl="node2" presStyleIdx="6" presStyleCnt="11">
        <dgm:presLayoutVars>
          <dgm:chPref val="3"/>
        </dgm:presLayoutVars>
      </dgm:prSet>
      <dgm:spPr/>
    </dgm:pt>
    <dgm:pt modelId="{3A3169B5-DF05-4B6F-ACF7-05041524DFE2}" type="pres">
      <dgm:prSet presAssocID="{7A9D3CFC-95C1-4454-AF9F-63F5F0792CBA}" presName="horzTwo" presStyleCnt="0"/>
      <dgm:spPr/>
    </dgm:pt>
    <dgm:pt modelId="{5095A475-19DC-4217-BFD0-01DC3F9A3A31}" type="pres">
      <dgm:prSet presAssocID="{65321627-832F-4DD2-8FE8-2EF7F8B44CCB}" presName="sibSpaceOne" presStyleCnt="0"/>
      <dgm:spPr/>
    </dgm:pt>
    <dgm:pt modelId="{079764F0-8945-48E4-9969-EE89A5DF9D3B}" type="pres">
      <dgm:prSet presAssocID="{6618A6B4-D7FE-46EB-9D91-63668BF883E4}" presName="vertOne" presStyleCnt="0"/>
      <dgm:spPr/>
    </dgm:pt>
    <dgm:pt modelId="{19B07BEE-0331-4B8D-A988-E0FE7C65980A}" type="pres">
      <dgm:prSet presAssocID="{6618A6B4-D7FE-46EB-9D91-63668BF883E4}" presName="txOne" presStyleLbl="node0" presStyleIdx="5" presStyleCnt="7">
        <dgm:presLayoutVars>
          <dgm:chPref val="3"/>
        </dgm:presLayoutVars>
      </dgm:prSet>
      <dgm:spPr/>
    </dgm:pt>
    <dgm:pt modelId="{B240B082-6CC8-46EF-A03E-A5BFF0D0BF72}" type="pres">
      <dgm:prSet presAssocID="{6618A6B4-D7FE-46EB-9D91-63668BF883E4}" presName="parTransOne" presStyleCnt="0"/>
      <dgm:spPr/>
    </dgm:pt>
    <dgm:pt modelId="{824BC196-94B4-42CF-85C3-DBBA1540C1FF}" type="pres">
      <dgm:prSet presAssocID="{6618A6B4-D7FE-46EB-9D91-63668BF883E4}" presName="horzOne" presStyleCnt="0"/>
      <dgm:spPr/>
    </dgm:pt>
    <dgm:pt modelId="{519E78D8-CF7C-42F8-A06A-DDABA7A15AB0}" type="pres">
      <dgm:prSet presAssocID="{F52351C7-71F3-4A1B-9EA2-7498ED2820FF}" presName="vertTwo" presStyleCnt="0"/>
      <dgm:spPr/>
    </dgm:pt>
    <dgm:pt modelId="{05B536F9-E02D-4588-B52F-3F115FEF0B9A}" type="pres">
      <dgm:prSet presAssocID="{F52351C7-71F3-4A1B-9EA2-7498ED2820FF}" presName="txTwo" presStyleLbl="node2" presStyleIdx="7" presStyleCnt="11">
        <dgm:presLayoutVars>
          <dgm:chPref val="3"/>
        </dgm:presLayoutVars>
      </dgm:prSet>
      <dgm:spPr/>
    </dgm:pt>
    <dgm:pt modelId="{917A1D18-D2A9-40CE-B179-0E2FF41F8D39}" type="pres">
      <dgm:prSet presAssocID="{F52351C7-71F3-4A1B-9EA2-7498ED2820FF}" presName="horzTwo" presStyleCnt="0"/>
      <dgm:spPr/>
    </dgm:pt>
    <dgm:pt modelId="{5198D384-57DF-4EC6-BD4B-A65244868F3E}" type="pres">
      <dgm:prSet presAssocID="{9A301D1F-ED5C-46D3-9844-CD9D1DBB7A44}" presName="sibSpaceOne" presStyleCnt="0"/>
      <dgm:spPr/>
    </dgm:pt>
    <dgm:pt modelId="{DBF4908A-4B5E-4FAA-A798-48AF7009CCD0}" type="pres">
      <dgm:prSet presAssocID="{D10DE960-C46A-495D-8DA5-707E2D11BD1E}" presName="vertOne" presStyleCnt="0"/>
      <dgm:spPr/>
    </dgm:pt>
    <dgm:pt modelId="{09DDC6B2-7FC6-4E03-BE44-AB647D865183}" type="pres">
      <dgm:prSet presAssocID="{D10DE960-C46A-495D-8DA5-707E2D11BD1E}" presName="txOne" presStyleLbl="node0" presStyleIdx="6" presStyleCnt="7">
        <dgm:presLayoutVars>
          <dgm:chPref val="3"/>
        </dgm:presLayoutVars>
      </dgm:prSet>
      <dgm:spPr/>
    </dgm:pt>
    <dgm:pt modelId="{E1509C2F-8907-42A5-9584-970356DC72EF}" type="pres">
      <dgm:prSet presAssocID="{D10DE960-C46A-495D-8DA5-707E2D11BD1E}" presName="parTransOne" presStyleCnt="0"/>
      <dgm:spPr/>
    </dgm:pt>
    <dgm:pt modelId="{96150988-5577-471A-8FCF-79AD0BEFEC77}" type="pres">
      <dgm:prSet presAssocID="{D10DE960-C46A-495D-8DA5-707E2D11BD1E}" presName="horzOne" presStyleCnt="0"/>
      <dgm:spPr/>
    </dgm:pt>
    <dgm:pt modelId="{8B7BA7D1-FA0C-4684-912F-355C48768C5F}" type="pres">
      <dgm:prSet presAssocID="{AAD3EC55-0FC3-4A33-811D-6221BBA3500F}" presName="vertTwo" presStyleCnt="0"/>
      <dgm:spPr/>
    </dgm:pt>
    <dgm:pt modelId="{694DDD5B-679C-45AE-9CA7-76AC4279A347}" type="pres">
      <dgm:prSet presAssocID="{AAD3EC55-0FC3-4A33-811D-6221BBA3500F}" presName="txTwo" presStyleLbl="node2" presStyleIdx="8" presStyleCnt="11">
        <dgm:presLayoutVars>
          <dgm:chPref val="3"/>
        </dgm:presLayoutVars>
      </dgm:prSet>
      <dgm:spPr/>
    </dgm:pt>
    <dgm:pt modelId="{9AD084D3-2EF8-46D2-AC01-28D7E77F43CA}" type="pres">
      <dgm:prSet presAssocID="{AAD3EC55-0FC3-4A33-811D-6221BBA3500F}" presName="horzTwo" presStyleCnt="0"/>
      <dgm:spPr/>
    </dgm:pt>
    <dgm:pt modelId="{C9402CEA-C315-4331-8B62-D705B473BC4B}" type="pres">
      <dgm:prSet presAssocID="{B71746BC-DA51-4478-8A6A-64CEDFB60D0F}" presName="sibSpaceTwo" presStyleCnt="0"/>
      <dgm:spPr/>
    </dgm:pt>
    <dgm:pt modelId="{B615BB62-868B-403B-BD1A-6C44F40BDA3A}" type="pres">
      <dgm:prSet presAssocID="{3FEE119F-EB80-4562-9667-47009AF26305}" presName="vertTwo" presStyleCnt="0"/>
      <dgm:spPr/>
    </dgm:pt>
    <dgm:pt modelId="{FA24E4A5-AF1E-4B60-A54A-B56EBE092093}" type="pres">
      <dgm:prSet presAssocID="{3FEE119F-EB80-4562-9667-47009AF26305}" presName="txTwo" presStyleLbl="node2" presStyleIdx="9" presStyleCnt="11">
        <dgm:presLayoutVars>
          <dgm:chPref val="3"/>
        </dgm:presLayoutVars>
      </dgm:prSet>
      <dgm:spPr/>
    </dgm:pt>
    <dgm:pt modelId="{EAA84E5E-AAEC-4100-AE9F-A7487F4DF634}" type="pres">
      <dgm:prSet presAssocID="{3FEE119F-EB80-4562-9667-47009AF26305}" presName="horzTwo" presStyleCnt="0"/>
      <dgm:spPr/>
    </dgm:pt>
    <dgm:pt modelId="{08D91835-7D4A-415E-B5A3-6964834BE078}" type="pres">
      <dgm:prSet presAssocID="{5359D74B-D743-4995-9B99-1B30639ED8A9}" presName="sibSpaceTwo" presStyleCnt="0"/>
      <dgm:spPr/>
    </dgm:pt>
    <dgm:pt modelId="{6251066D-A5FB-4BAF-84B2-AF59BA19EF1B}" type="pres">
      <dgm:prSet presAssocID="{9F46EF73-008E-40DC-8299-4E6A7EE8AF7A}" presName="vertTwo" presStyleCnt="0"/>
      <dgm:spPr/>
    </dgm:pt>
    <dgm:pt modelId="{07096061-5BD9-48C4-A6B0-0395F2697479}" type="pres">
      <dgm:prSet presAssocID="{9F46EF73-008E-40DC-8299-4E6A7EE8AF7A}" presName="txTwo" presStyleLbl="node2" presStyleIdx="10" presStyleCnt="11">
        <dgm:presLayoutVars>
          <dgm:chPref val="3"/>
        </dgm:presLayoutVars>
      </dgm:prSet>
      <dgm:spPr/>
    </dgm:pt>
    <dgm:pt modelId="{CFEBD929-6DB3-4D63-B08A-2A8D60B55405}" type="pres">
      <dgm:prSet presAssocID="{9F46EF73-008E-40DC-8299-4E6A7EE8AF7A}" presName="horzTwo" presStyleCnt="0"/>
      <dgm:spPr/>
    </dgm:pt>
  </dgm:ptLst>
  <dgm:cxnLst>
    <dgm:cxn modelId="{24B43607-7347-401D-894D-6F88495259C5}" type="presOf" srcId="{AAD3EC55-0FC3-4A33-811D-6221BBA3500F}" destId="{694DDD5B-679C-45AE-9CA7-76AC4279A347}" srcOrd="0" destOrd="0" presId="urn:microsoft.com/office/officeart/2005/8/layout/hierarchy4"/>
    <dgm:cxn modelId="{505D530C-7423-43D5-9340-84019213CA3F}" srcId="{A4FABC36-EEDD-4997-AF03-A418C8EAE8ED}" destId="{D10DE960-C46A-495D-8DA5-707E2D11BD1E}" srcOrd="6" destOrd="0" parTransId="{8E3D0C2F-E31B-49E9-B62D-A707F6B6E73E}" sibTransId="{5F8E604F-C1A2-4BE4-80EC-88938CD42309}"/>
    <dgm:cxn modelId="{A94E050D-DC86-48DF-ACA9-D4FA80AA1BE7}" type="presOf" srcId="{E3C46D7E-D26A-423B-98EE-AAD0B09F3A3F}" destId="{92EB916D-BE9F-46B4-9AF5-C529ED33EAE6}" srcOrd="0" destOrd="0" presId="urn:microsoft.com/office/officeart/2005/8/layout/hierarchy4"/>
    <dgm:cxn modelId="{3601D817-ACAA-48DD-B775-9F790CF0E6B5}" srcId="{D10DE960-C46A-495D-8DA5-707E2D11BD1E}" destId="{AAD3EC55-0FC3-4A33-811D-6221BBA3500F}" srcOrd="0" destOrd="0" parTransId="{0B501F2A-A391-4D38-863F-7F4172FA3609}" sibTransId="{B71746BC-DA51-4478-8A6A-64CEDFB60D0F}"/>
    <dgm:cxn modelId="{E433EF17-0188-4E7E-8975-3F2F8C5276AD}" type="presOf" srcId="{9F46EF73-008E-40DC-8299-4E6A7EE8AF7A}" destId="{07096061-5BD9-48C4-A6B0-0395F2697479}" srcOrd="0" destOrd="0" presId="urn:microsoft.com/office/officeart/2005/8/layout/hierarchy4"/>
    <dgm:cxn modelId="{12BD3118-53E8-46EB-A75C-D9A2582DCED6}" srcId="{D10DE960-C46A-495D-8DA5-707E2D11BD1E}" destId="{9F46EF73-008E-40DC-8299-4E6A7EE8AF7A}" srcOrd="2" destOrd="0" parTransId="{050FFF8A-1010-403D-89AA-B57403037A9E}" sibTransId="{E85937EB-12A7-4F63-A313-5B6BF2E4908A}"/>
    <dgm:cxn modelId="{4174D820-6CA3-438B-86D4-D5A367888083}" type="presOf" srcId="{59B6E1BB-15E7-4F89-ACF2-51A54EA3685C}" destId="{2B3E40CC-0B50-49B9-81DE-677E2DD123C8}" srcOrd="0" destOrd="0" presId="urn:microsoft.com/office/officeart/2005/8/layout/hierarchy4"/>
    <dgm:cxn modelId="{E9938A26-92C8-4B82-822A-E02802454CFA}" srcId="{97CE2C2A-61AD-4648-A8DB-66F1C45B09B8}" destId="{E1419F0D-7358-464D-A95A-7FAD9C1AB48B}" srcOrd="0" destOrd="0" parTransId="{C13799B2-3D69-4F64-97FB-D68512AC1D00}" sibTransId="{9AAEA0F9-544B-4B92-B3E9-7F2FD80AF81E}"/>
    <dgm:cxn modelId="{4B025529-DE12-4AD5-9C90-C98FE8B6F5CB}" srcId="{A4FABC36-EEDD-4997-AF03-A418C8EAE8ED}" destId="{9E9838EE-50C7-4D5D-A421-979AD5A02A58}" srcOrd="2" destOrd="0" parTransId="{F5C65C08-7821-4217-9FF4-A989E4B6C500}" sibTransId="{B0A5D766-D95F-48B3-86B8-81EEF8F9835A}"/>
    <dgm:cxn modelId="{667B6B33-920D-46E9-B329-E64DEDBE7BFC}" srcId="{3033FFD5-A357-4E2F-ADFE-13AB2FF0E04F}" destId="{AF8DD9D5-DC40-4D7B-8B8C-C439608A2616}" srcOrd="0" destOrd="0" parTransId="{732742FA-B406-44B8-A96D-82F37B4E4687}" sibTransId="{F31F48F2-B78F-4B06-8440-FE1DAB2617C2}"/>
    <dgm:cxn modelId="{D8CABE3A-96B7-445E-9701-7589DE9B5269}" srcId="{A4FABC36-EEDD-4997-AF03-A418C8EAE8ED}" destId="{6618A6B4-D7FE-46EB-9D91-63668BF883E4}" srcOrd="5" destOrd="0" parTransId="{2CBAA561-C5BE-4455-9742-C04AFB37AAA4}" sibTransId="{9A301D1F-ED5C-46D3-9844-CD9D1DBB7A44}"/>
    <dgm:cxn modelId="{061B5A3F-48E4-474A-856E-5CB8B36AEDC6}" srcId="{A4FABC36-EEDD-4997-AF03-A418C8EAE8ED}" destId="{E3C46D7E-D26A-423B-98EE-AAD0B09F3A3F}" srcOrd="0" destOrd="0" parTransId="{B5B099D9-D617-472B-AFA8-8CCFC40932FA}" sibTransId="{365B5A04-2DE3-4C74-9AE0-8DAE9B32E1B9}"/>
    <dgm:cxn modelId="{F36CF566-7551-4671-B4CB-5E8624CB8726}" srcId="{A4FABC36-EEDD-4997-AF03-A418C8EAE8ED}" destId="{29EA8753-097A-4E0F-8D04-B88DEFC11856}" srcOrd="4" destOrd="0" parTransId="{F1F2958A-65A9-4825-B273-68C775D9D177}" sibTransId="{65321627-832F-4DD2-8FE8-2EF7F8B44CCB}"/>
    <dgm:cxn modelId="{B3B9266D-F91C-4EBC-B514-1817652903ED}" srcId="{29EA8753-097A-4E0F-8D04-B88DEFC11856}" destId="{2BE45604-7BAA-490C-A39E-86199BB2C898}" srcOrd="0" destOrd="0" parTransId="{66B2E573-AE03-4CA8-B7D6-BC2BD7CA8BA6}" sibTransId="{299203D0-2099-4301-B56E-89E766A831E8}"/>
    <dgm:cxn modelId="{26403476-7D90-441D-8CA4-2C16AE57A6C0}" type="presOf" srcId="{29EA8753-097A-4E0F-8D04-B88DEFC11856}" destId="{6A0C1C02-24A7-454E-9E1B-4AF19B765FB4}" srcOrd="0" destOrd="0" presId="urn:microsoft.com/office/officeart/2005/8/layout/hierarchy4"/>
    <dgm:cxn modelId="{B8A8DC5A-B773-416D-879E-D8F613EB85DF}" type="presOf" srcId="{3033FFD5-A357-4E2F-ADFE-13AB2FF0E04F}" destId="{5CAC8CFB-653F-4572-891F-C1420FD5ED18}" srcOrd="0" destOrd="0" presId="urn:microsoft.com/office/officeart/2005/8/layout/hierarchy4"/>
    <dgm:cxn modelId="{D5AB1F95-2FBC-4873-B786-6B79D28A1282}" srcId="{E3C46D7E-D26A-423B-98EE-AAD0B09F3A3F}" destId="{59B6E1BB-15E7-4F89-ACF2-51A54EA3685C}" srcOrd="0" destOrd="0" parTransId="{AF6258A2-C8BF-41AC-86B0-B17456183F88}" sibTransId="{EC1E360D-6E64-45FF-B522-74049FBB356B}"/>
    <dgm:cxn modelId="{5D5D2896-56C9-4AF3-909A-80A1E13ABFC8}" type="presOf" srcId="{D10DE960-C46A-495D-8DA5-707E2D11BD1E}" destId="{09DDC6B2-7FC6-4E03-BE44-AB647D865183}" srcOrd="0" destOrd="0" presId="urn:microsoft.com/office/officeart/2005/8/layout/hierarchy4"/>
    <dgm:cxn modelId="{50F77F96-979E-4452-8577-4CDE0F323E4E}" type="presOf" srcId="{6618A6B4-D7FE-46EB-9D91-63668BF883E4}" destId="{19B07BEE-0331-4B8D-A988-E0FE7C65980A}" srcOrd="0" destOrd="0" presId="urn:microsoft.com/office/officeart/2005/8/layout/hierarchy4"/>
    <dgm:cxn modelId="{30862798-898F-42CD-AD26-9FE71557ED86}" type="presOf" srcId="{E1419F0D-7358-464D-A95A-7FAD9C1AB48B}" destId="{A92B1B27-BF67-419D-B734-F5430D06FF4E}" srcOrd="0" destOrd="0" presId="urn:microsoft.com/office/officeart/2005/8/layout/hierarchy4"/>
    <dgm:cxn modelId="{04FD3FAD-1E52-476F-9D1F-15EC23A4ECCC}" srcId="{A4FABC36-EEDD-4997-AF03-A418C8EAE8ED}" destId="{97CE2C2A-61AD-4648-A8DB-66F1C45B09B8}" srcOrd="3" destOrd="0" parTransId="{ED42B40B-59C6-4DB8-B7F3-D84110125013}" sibTransId="{098F035D-E269-4587-85BD-44A743F758DA}"/>
    <dgm:cxn modelId="{7BEC19B3-A193-4CDF-9197-BC62D9707511}" srcId="{A4FABC36-EEDD-4997-AF03-A418C8EAE8ED}" destId="{3033FFD5-A357-4E2F-ADFE-13AB2FF0E04F}" srcOrd="1" destOrd="0" parTransId="{F0F2BA5A-4485-4E83-836B-A555B33E8375}" sibTransId="{D2492DED-2059-4C36-884E-F9A6CA940898}"/>
    <dgm:cxn modelId="{4FB751B8-99D6-4114-85CC-3CDCB3E0641A}" type="presOf" srcId="{7A9D3CFC-95C1-4454-AF9F-63F5F0792CBA}" destId="{B3C2C1B3-7C33-41C2-939D-BBA9EA33F652}" srcOrd="0" destOrd="0" presId="urn:microsoft.com/office/officeart/2005/8/layout/hierarchy4"/>
    <dgm:cxn modelId="{0937BCB8-5E0E-4BB8-87E2-4D0C865E20A9}" srcId="{29EA8753-097A-4E0F-8D04-B88DEFC11856}" destId="{7A9D3CFC-95C1-4454-AF9F-63F5F0792CBA}" srcOrd="1" destOrd="0" parTransId="{24B8B03C-528A-4A7F-A8B4-1009A1845CB1}" sibTransId="{A3B81D2D-1B55-4520-8DA9-473D1EFD0D50}"/>
    <dgm:cxn modelId="{7FFB4BBF-4426-4C87-A03A-1DE9811A17C0}" type="presOf" srcId="{7805E911-EE6F-4138-9211-E531F4A72DDB}" destId="{A9096BCA-6F7B-478B-962D-50635AFC59C5}" srcOrd="0" destOrd="0" presId="urn:microsoft.com/office/officeart/2005/8/layout/hierarchy4"/>
    <dgm:cxn modelId="{EB1FCEC1-A77F-47A0-8346-927B050B7EB0}" srcId="{9E9838EE-50C7-4D5D-A421-979AD5A02A58}" destId="{4E4D7985-37FA-4833-BE28-BE4F4B867510}" srcOrd="0" destOrd="0" parTransId="{E198D6D7-986F-4014-B10C-6EEE555D2AD8}" sibTransId="{427475E5-078D-4C9B-AFF8-E4169D9FABF4}"/>
    <dgm:cxn modelId="{6F95EDC5-50C5-47E1-AA47-516317C692E9}" type="presOf" srcId="{9E9838EE-50C7-4D5D-A421-979AD5A02A58}" destId="{9BE1424F-6F4E-4F90-AC59-4BF6A66FB383}" srcOrd="0" destOrd="0" presId="urn:microsoft.com/office/officeart/2005/8/layout/hierarchy4"/>
    <dgm:cxn modelId="{E1FFB0CC-E84B-4F4D-8271-A3A32E8C1447}" type="presOf" srcId="{4E4D7985-37FA-4833-BE28-BE4F4B867510}" destId="{86F481AE-0C4F-422B-B8A3-DF6B72C3F15C}" srcOrd="0" destOrd="0" presId="urn:microsoft.com/office/officeart/2005/8/layout/hierarchy4"/>
    <dgm:cxn modelId="{671987D6-BFE2-496B-B601-358E87A49DD1}" type="presOf" srcId="{AF8DD9D5-DC40-4D7B-8B8C-C439608A2616}" destId="{8AFACF90-CF65-43A9-A4CA-3788E7AF92E0}" srcOrd="0" destOrd="0" presId="urn:microsoft.com/office/officeart/2005/8/layout/hierarchy4"/>
    <dgm:cxn modelId="{804BADD6-B991-4498-9DE8-794985E78F2D}" type="presOf" srcId="{2BE45604-7BAA-490C-A39E-86199BB2C898}" destId="{4781E819-129C-4D21-A849-C7BAFF0D3EEB}" srcOrd="0" destOrd="0" presId="urn:microsoft.com/office/officeart/2005/8/layout/hierarchy4"/>
    <dgm:cxn modelId="{772FF8DD-9AD3-4675-B475-D63612B1C329}" srcId="{9E9838EE-50C7-4D5D-A421-979AD5A02A58}" destId="{7805E911-EE6F-4138-9211-E531F4A72DDB}" srcOrd="1" destOrd="0" parTransId="{9575037A-55CF-4641-9E94-A8C23227C822}" sibTransId="{7B2B5CB0-5923-437F-A9E0-1F983A64C0A1}"/>
    <dgm:cxn modelId="{FB8EE6E7-6B4E-4CCB-A38F-3307EF1EEC7A}" type="presOf" srcId="{A4FABC36-EEDD-4997-AF03-A418C8EAE8ED}" destId="{717CC868-E42A-41B2-9802-6ACC3BC0904E}" srcOrd="0" destOrd="0" presId="urn:microsoft.com/office/officeart/2005/8/layout/hierarchy4"/>
    <dgm:cxn modelId="{7AACF0F2-98E9-45B3-A157-E27E81E8DD6D}" type="presOf" srcId="{97CE2C2A-61AD-4648-A8DB-66F1C45B09B8}" destId="{A759326B-8484-472F-AD4E-3A7050BB7189}" srcOrd="0" destOrd="0" presId="urn:microsoft.com/office/officeart/2005/8/layout/hierarchy4"/>
    <dgm:cxn modelId="{58475BFA-1D2A-4E57-B839-F75724934913}" srcId="{6618A6B4-D7FE-46EB-9D91-63668BF883E4}" destId="{F52351C7-71F3-4A1B-9EA2-7498ED2820FF}" srcOrd="0" destOrd="0" parTransId="{71B21F95-39B0-4884-9513-956D55C2781A}" sibTransId="{A192A90A-A054-4F27-8E35-4CE00EE43B60}"/>
    <dgm:cxn modelId="{B76A4AFA-D842-43B4-B0D6-94FA9A628D77}" srcId="{D10DE960-C46A-495D-8DA5-707E2D11BD1E}" destId="{3FEE119F-EB80-4562-9667-47009AF26305}" srcOrd="1" destOrd="0" parTransId="{508813BC-61DE-4BD2-B32D-830DD8B82CE8}" sibTransId="{5359D74B-D743-4995-9B99-1B30639ED8A9}"/>
    <dgm:cxn modelId="{66A597FC-0484-42AA-94FA-E01A1C593AEA}" type="presOf" srcId="{F52351C7-71F3-4A1B-9EA2-7498ED2820FF}" destId="{05B536F9-E02D-4588-B52F-3F115FEF0B9A}" srcOrd="0" destOrd="0" presId="urn:microsoft.com/office/officeart/2005/8/layout/hierarchy4"/>
    <dgm:cxn modelId="{562243FF-2879-46E6-B6E9-CB32EB271E89}" type="presOf" srcId="{3FEE119F-EB80-4562-9667-47009AF26305}" destId="{FA24E4A5-AF1E-4B60-A54A-B56EBE092093}" srcOrd="0" destOrd="0" presId="urn:microsoft.com/office/officeart/2005/8/layout/hierarchy4"/>
    <dgm:cxn modelId="{8C973112-F32B-4055-A2D3-40ED6C73F48F}" type="presParOf" srcId="{717CC868-E42A-41B2-9802-6ACC3BC0904E}" destId="{F16E7BCA-D08A-4702-9AEB-DBE7BB3C610A}" srcOrd="0" destOrd="0" presId="urn:microsoft.com/office/officeart/2005/8/layout/hierarchy4"/>
    <dgm:cxn modelId="{912D9F5F-041F-44EB-B8BB-8A2A9148820D}" type="presParOf" srcId="{F16E7BCA-D08A-4702-9AEB-DBE7BB3C610A}" destId="{92EB916D-BE9F-46B4-9AF5-C529ED33EAE6}" srcOrd="0" destOrd="0" presId="urn:microsoft.com/office/officeart/2005/8/layout/hierarchy4"/>
    <dgm:cxn modelId="{C2C9C5C2-FF3E-481B-B69E-F91B6DCBDE00}" type="presParOf" srcId="{F16E7BCA-D08A-4702-9AEB-DBE7BB3C610A}" destId="{33D4A615-8F7A-4847-8613-CFAC5B6BF6B0}" srcOrd="1" destOrd="0" presId="urn:microsoft.com/office/officeart/2005/8/layout/hierarchy4"/>
    <dgm:cxn modelId="{0AED3C19-F2EC-4D6A-BA9B-20DAC63F9197}" type="presParOf" srcId="{F16E7BCA-D08A-4702-9AEB-DBE7BB3C610A}" destId="{FE0B78EF-857E-4F2C-A05C-BB1118C72C4D}" srcOrd="2" destOrd="0" presId="urn:microsoft.com/office/officeart/2005/8/layout/hierarchy4"/>
    <dgm:cxn modelId="{E0219643-549C-410D-96F8-7E7CB628372C}" type="presParOf" srcId="{FE0B78EF-857E-4F2C-A05C-BB1118C72C4D}" destId="{4EBF21E4-C507-45E5-B90A-864BDAE96ADC}" srcOrd="0" destOrd="0" presId="urn:microsoft.com/office/officeart/2005/8/layout/hierarchy4"/>
    <dgm:cxn modelId="{71ED1D63-6380-416B-8E85-0E0F333A5F4B}" type="presParOf" srcId="{4EBF21E4-C507-45E5-B90A-864BDAE96ADC}" destId="{2B3E40CC-0B50-49B9-81DE-677E2DD123C8}" srcOrd="0" destOrd="0" presId="urn:microsoft.com/office/officeart/2005/8/layout/hierarchy4"/>
    <dgm:cxn modelId="{8C14D990-5F8C-47CE-BA0E-890001F8B91F}" type="presParOf" srcId="{4EBF21E4-C507-45E5-B90A-864BDAE96ADC}" destId="{A3BBC9A2-DC05-4CCF-BC23-F517E3DAAEEE}" srcOrd="1" destOrd="0" presId="urn:microsoft.com/office/officeart/2005/8/layout/hierarchy4"/>
    <dgm:cxn modelId="{C7728923-6AB3-43D6-BA35-3F32AD0974C7}" type="presParOf" srcId="{717CC868-E42A-41B2-9802-6ACC3BC0904E}" destId="{7F16519A-0797-40B4-B402-76910CB0577E}" srcOrd="1" destOrd="0" presId="urn:microsoft.com/office/officeart/2005/8/layout/hierarchy4"/>
    <dgm:cxn modelId="{8B64E196-79EE-453D-8F1A-16E68F3DDDEA}" type="presParOf" srcId="{717CC868-E42A-41B2-9802-6ACC3BC0904E}" destId="{EA5DA4BF-3E7A-49F0-A3F9-159B90DFEDBE}" srcOrd="2" destOrd="0" presId="urn:microsoft.com/office/officeart/2005/8/layout/hierarchy4"/>
    <dgm:cxn modelId="{98F505EF-4CEF-4467-BE3B-7BF555BAAC9B}" type="presParOf" srcId="{EA5DA4BF-3E7A-49F0-A3F9-159B90DFEDBE}" destId="{5CAC8CFB-653F-4572-891F-C1420FD5ED18}" srcOrd="0" destOrd="0" presId="urn:microsoft.com/office/officeart/2005/8/layout/hierarchy4"/>
    <dgm:cxn modelId="{91F2BD36-69BD-42DA-A9A9-353EDBCADB01}" type="presParOf" srcId="{EA5DA4BF-3E7A-49F0-A3F9-159B90DFEDBE}" destId="{83A37474-54C8-433A-A4D6-3D5F62D09EE7}" srcOrd="1" destOrd="0" presId="urn:microsoft.com/office/officeart/2005/8/layout/hierarchy4"/>
    <dgm:cxn modelId="{E4E003F6-863B-4064-845B-446DCAE07516}" type="presParOf" srcId="{EA5DA4BF-3E7A-49F0-A3F9-159B90DFEDBE}" destId="{22086DDA-04BF-4B28-B71E-B6D6DBF0357B}" srcOrd="2" destOrd="0" presId="urn:microsoft.com/office/officeart/2005/8/layout/hierarchy4"/>
    <dgm:cxn modelId="{76987D82-64D5-4060-92B6-7B2A42E7970D}" type="presParOf" srcId="{22086DDA-04BF-4B28-B71E-B6D6DBF0357B}" destId="{C7D70703-2547-4B05-9813-0E57F86461B6}" srcOrd="0" destOrd="0" presId="urn:microsoft.com/office/officeart/2005/8/layout/hierarchy4"/>
    <dgm:cxn modelId="{15935834-5389-4456-9299-6A0F0CC06B27}" type="presParOf" srcId="{C7D70703-2547-4B05-9813-0E57F86461B6}" destId="{8AFACF90-CF65-43A9-A4CA-3788E7AF92E0}" srcOrd="0" destOrd="0" presId="urn:microsoft.com/office/officeart/2005/8/layout/hierarchy4"/>
    <dgm:cxn modelId="{D618E5D0-57F0-4EAF-8D2B-EBFC3E1735C2}" type="presParOf" srcId="{C7D70703-2547-4B05-9813-0E57F86461B6}" destId="{077DB891-8996-4A3C-8F33-D3DF493B4842}" srcOrd="1" destOrd="0" presId="urn:microsoft.com/office/officeart/2005/8/layout/hierarchy4"/>
    <dgm:cxn modelId="{49F18E59-6D0D-417C-A9BC-0D0404B9A8E1}" type="presParOf" srcId="{717CC868-E42A-41B2-9802-6ACC3BC0904E}" destId="{4ED6B959-ECD6-49BF-BFC8-41E200FD7FD5}" srcOrd="3" destOrd="0" presId="urn:microsoft.com/office/officeart/2005/8/layout/hierarchy4"/>
    <dgm:cxn modelId="{8645D1CB-6C16-416B-9443-5D3BAAA76FF0}" type="presParOf" srcId="{717CC868-E42A-41B2-9802-6ACC3BC0904E}" destId="{A7DD7136-5AE1-457B-AD72-BA90E6F12E41}" srcOrd="4" destOrd="0" presId="urn:microsoft.com/office/officeart/2005/8/layout/hierarchy4"/>
    <dgm:cxn modelId="{9B1F406D-E3B5-43BC-A3DA-A070064449FC}" type="presParOf" srcId="{A7DD7136-5AE1-457B-AD72-BA90E6F12E41}" destId="{9BE1424F-6F4E-4F90-AC59-4BF6A66FB383}" srcOrd="0" destOrd="0" presId="urn:microsoft.com/office/officeart/2005/8/layout/hierarchy4"/>
    <dgm:cxn modelId="{1C844D6D-952C-4AAA-A849-10C120A32E7B}" type="presParOf" srcId="{A7DD7136-5AE1-457B-AD72-BA90E6F12E41}" destId="{936A28B6-3587-467F-9464-60D39FBC011E}" srcOrd="1" destOrd="0" presId="urn:microsoft.com/office/officeart/2005/8/layout/hierarchy4"/>
    <dgm:cxn modelId="{EB734E7A-A00F-4651-9ECE-9C30C77FFA0F}" type="presParOf" srcId="{A7DD7136-5AE1-457B-AD72-BA90E6F12E41}" destId="{FC6C5DBB-F796-4902-9BDB-FD083D6E3B2C}" srcOrd="2" destOrd="0" presId="urn:microsoft.com/office/officeart/2005/8/layout/hierarchy4"/>
    <dgm:cxn modelId="{8F99FEEF-0963-4684-B3EE-7E9FD6867DF4}" type="presParOf" srcId="{FC6C5DBB-F796-4902-9BDB-FD083D6E3B2C}" destId="{A4A46941-5B35-460D-B344-68051010FC8C}" srcOrd="0" destOrd="0" presId="urn:microsoft.com/office/officeart/2005/8/layout/hierarchy4"/>
    <dgm:cxn modelId="{3ADADCEA-25DE-404D-9924-9C46A223583F}" type="presParOf" srcId="{A4A46941-5B35-460D-B344-68051010FC8C}" destId="{86F481AE-0C4F-422B-B8A3-DF6B72C3F15C}" srcOrd="0" destOrd="0" presId="urn:microsoft.com/office/officeart/2005/8/layout/hierarchy4"/>
    <dgm:cxn modelId="{03C9C22D-7637-4FC4-BBCA-7D82D3A52970}" type="presParOf" srcId="{A4A46941-5B35-460D-B344-68051010FC8C}" destId="{1E3C0C43-1218-48A9-ACF6-1E56B725DDD4}" srcOrd="1" destOrd="0" presId="urn:microsoft.com/office/officeart/2005/8/layout/hierarchy4"/>
    <dgm:cxn modelId="{F2A75642-DE7B-4E34-A61E-6DF7DDAE4FB1}" type="presParOf" srcId="{FC6C5DBB-F796-4902-9BDB-FD083D6E3B2C}" destId="{E9F4FB10-9CA5-405E-A8CF-5F221B36BA08}" srcOrd="1" destOrd="0" presId="urn:microsoft.com/office/officeart/2005/8/layout/hierarchy4"/>
    <dgm:cxn modelId="{2177AD57-CCAD-41B2-BE14-CB529D500237}" type="presParOf" srcId="{FC6C5DBB-F796-4902-9BDB-FD083D6E3B2C}" destId="{C4A192E2-A8ED-40AB-85A4-CD3CA411887D}" srcOrd="2" destOrd="0" presId="urn:microsoft.com/office/officeart/2005/8/layout/hierarchy4"/>
    <dgm:cxn modelId="{FA5F86DE-1FAF-4F14-81A5-84BDD6871682}" type="presParOf" srcId="{C4A192E2-A8ED-40AB-85A4-CD3CA411887D}" destId="{A9096BCA-6F7B-478B-962D-50635AFC59C5}" srcOrd="0" destOrd="0" presId="urn:microsoft.com/office/officeart/2005/8/layout/hierarchy4"/>
    <dgm:cxn modelId="{4ABDE3F9-CDAE-4797-BEE2-0BEC691B6567}" type="presParOf" srcId="{C4A192E2-A8ED-40AB-85A4-CD3CA411887D}" destId="{F3B4167C-D8CF-40E4-A578-6F59D6E79810}" srcOrd="1" destOrd="0" presId="urn:microsoft.com/office/officeart/2005/8/layout/hierarchy4"/>
    <dgm:cxn modelId="{41F183A9-299E-485F-9A1B-19E3F353E254}" type="presParOf" srcId="{717CC868-E42A-41B2-9802-6ACC3BC0904E}" destId="{9D2FDFCB-575A-4662-8FEC-71D1EF7D8D3D}" srcOrd="5" destOrd="0" presId="urn:microsoft.com/office/officeart/2005/8/layout/hierarchy4"/>
    <dgm:cxn modelId="{8FF3F78D-4BB0-4F82-BA7C-B8E547A7A23E}" type="presParOf" srcId="{717CC868-E42A-41B2-9802-6ACC3BC0904E}" destId="{8CEF9901-9371-4E3B-BEBC-6096730AB104}" srcOrd="6" destOrd="0" presId="urn:microsoft.com/office/officeart/2005/8/layout/hierarchy4"/>
    <dgm:cxn modelId="{593DCFFC-55AE-4A99-8BA4-6727E21E01FE}" type="presParOf" srcId="{8CEF9901-9371-4E3B-BEBC-6096730AB104}" destId="{A759326B-8484-472F-AD4E-3A7050BB7189}" srcOrd="0" destOrd="0" presId="urn:microsoft.com/office/officeart/2005/8/layout/hierarchy4"/>
    <dgm:cxn modelId="{175B282D-1E06-45F7-AFB6-90B0931CC78D}" type="presParOf" srcId="{8CEF9901-9371-4E3B-BEBC-6096730AB104}" destId="{9F55A66B-D3CA-4A14-9FEB-8AEB0B472CD4}" srcOrd="1" destOrd="0" presId="urn:microsoft.com/office/officeart/2005/8/layout/hierarchy4"/>
    <dgm:cxn modelId="{A7641AE3-0137-4602-A10F-D05E0B14D3E1}" type="presParOf" srcId="{8CEF9901-9371-4E3B-BEBC-6096730AB104}" destId="{C9F9A8EE-364A-4083-BE1C-571135192EAE}" srcOrd="2" destOrd="0" presId="urn:microsoft.com/office/officeart/2005/8/layout/hierarchy4"/>
    <dgm:cxn modelId="{20683A06-0074-4731-ACE0-AF3E232251B7}" type="presParOf" srcId="{C9F9A8EE-364A-4083-BE1C-571135192EAE}" destId="{F90A5687-E9EC-47A9-9132-419D5D059380}" srcOrd="0" destOrd="0" presId="urn:microsoft.com/office/officeart/2005/8/layout/hierarchy4"/>
    <dgm:cxn modelId="{346A1899-6D93-42C4-A9FD-34562C959469}" type="presParOf" srcId="{F90A5687-E9EC-47A9-9132-419D5D059380}" destId="{A92B1B27-BF67-419D-B734-F5430D06FF4E}" srcOrd="0" destOrd="0" presId="urn:microsoft.com/office/officeart/2005/8/layout/hierarchy4"/>
    <dgm:cxn modelId="{A65593E8-989E-4820-A4B0-5229D4A0C590}" type="presParOf" srcId="{F90A5687-E9EC-47A9-9132-419D5D059380}" destId="{6B48A36C-7568-47E1-A89C-B6A00100C175}" srcOrd="1" destOrd="0" presId="urn:microsoft.com/office/officeart/2005/8/layout/hierarchy4"/>
    <dgm:cxn modelId="{85D6C537-EEE0-48AD-91C4-EB161221577B}" type="presParOf" srcId="{717CC868-E42A-41B2-9802-6ACC3BC0904E}" destId="{EDE07731-7DBD-4D0A-BFEB-3A594FAFE35F}" srcOrd="7" destOrd="0" presId="urn:microsoft.com/office/officeart/2005/8/layout/hierarchy4"/>
    <dgm:cxn modelId="{42BE8DBE-9A20-4F4E-9E0B-4301F8D871E0}" type="presParOf" srcId="{717CC868-E42A-41B2-9802-6ACC3BC0904E}" destId="{0F868960-75B6-4033-B370-E210A1DF06DB}" srcOrd="8" destOrd="0" presId="urn:microsoft.com/office/officeart/2005/8/layout/hierarchy4"/>
    <dgm:cxn modelId="{2D40B414-CC71-48FF-BFD3-26B3FD64295F}" type="presParOf" srcId="{0F868960-75B6-4033-B370-E210A1DF06DB}" destId="{6A0C1C02-24A7-454E-9E1B-4AF19B765FB4}" srcOrd="0" destOrd="0" presId="urn:microsoft.com/office/officeart/2005/8/layout/hierarchy4"/>
    <dgm:cxn modelId="{D3E7F261-FA04-4190-9F3F-7DF4D7860090}" type="presParOf" srcId="{0F868960-75B6-4033-B370-E210A1DF06DB}" destId="{DAC20DCF-2EA7-4515-9B1E-5657225F17DA}" srcOrd="1" destOrd="0" presId="urn:microsoft.com/office/officeart/2005/8/layout/hierarchy4"/>
    <dgm:cxn modelId="{97B660EC-94F6-4797-8A0C-76B9EFD5C4BC}" type="presParOf" srcId="{0F868960-75B6-4033-B370-E210A1DF06DB}" destId="{6F0B6BB3-BD44-4C42-A44A-8D8EB8E33388}" srcOrd="2" destOrd="0" presId="urn:microsoft.com/office/officeart/2005/8/layout/hierarchy4"/>
    <dgm:cxn modelId="{EA422D3C-51EA-4726-9E8B-EC5440F77D76}" type="presParOf" srcId="{6F0B6BB3-BD44-4C42-A44A-8D8EB8E33388}" destId="{524214C8-BA71-461C-8B2E-2B8198B4C84F}" srcOrd="0" destOrd="0" presId="urn:microsoft.com/office/officeart/2005/8/layout/hierarchy4"/>
    <dgm:cxn modelId="{C72E0DBD-B789-48DC-AF29-4F9B980AB2D4}" type="presParOf" srcId="{524214C8-BA71-461C-8B2E-2B8198B4C84F}" destId="{4781E819-129C-4D21-A849-C7BAFF0D3EEB}" srcOrd="0" destOrd="0" presId="urn:microsoft.com/office/officeart/2005/8/layout/hierarchy4"/>
    <dgm:cxn modelId="{5AB593B5-3593-4263-B8AF-C01FC5BDF37F}" type="presParOf" srcId="{524214C8-BA71-461C-8B2E-2B8198B4C84F}" destId="{D6FC3C1A-A1CE-4986-AE87-46AFBE7E5F58}" srcOrd="1" destOrd="0" presId="urn:microsoft.com/office/officeart/2005/8/layout/hierarchy4"/>
    <dgm:cxn modelId="{B4C2B962-D099-4EE9-8B8B-2A6CD072A7AC}" type="presParOf" srcId="{6F0B6BB3-BD44-4C42-A44A-8D8EB8E33388}" destId="{B9015FBF-4E49-45BB-8888-B301E6B324CD}" srcOrd="1" destOrd="0" presId="urn:microsoft.com/office/officeart/2005/8/layout/hierarchy4"/>
    <dgm:cxn modelId="{A4865949-BF87-42EA-9EDC-31E48216CB14}" type="presParOf" srcId="{6F0B6BB3-BD44-4C42-A44A-8D8EB8E33388}" destId="{035B3591-032B-420A-B20E-34796451C296}" srcOrd="2" destOrd="0" presId="urn:microsoft.com/office/officeart/2005/8/layout/hierarchy4"/>
    <dgm:cxn modelId="{5964DCD1-4AAE-4E4D-9D0C-9164E14CCA15}" type="presParOf" srcId="{035B3591-032B-420A-B20E-34796451C296}" destId="{B3C2C1B3-7C33-41C2-939D-BBA9EA33F652}" srcOrd="0" destOrd="0" presId="urn:microsoft.com/office/officeart/2005/8/layout/hierarchy4"/>
    <dgm:cxn modelId="{17626A36-3ABE-4B0D-B26C-381A83CCE9C8}" type="presParOf" srcId="{035B3591-032B-420A-B20E-34796451C296}" destId="{3A3169B5-DF05-4B6F-ACF7-05041524DFE2}" srcOrd="1" destOrd="0" presId="urn:microsoft.com/office/officeart/2005/8/layout/hierarchy4"/>
    <dgm:cxn modelId="{7CF0137B-B7F4-48C2-AD02-48C37C3ED885}" type="presParOf" srcId="{717CC868-E42A-41B2-9802-6ACC3BC0904E}" destId="{5095A475-19DC-4217-BFD0-01DC3F9A3A31}" srcOrd="9" destOrd="0" presId="urn:microsoft.com/office/officeart/2005/8/layout/hierarchy4"/>
    <dgm:cxn modelId="{00D55F55-2B03-478C-A763-B5B7AA743AA8}" type="presParOf" srcId="{717CC868-E42A-41B2-9802-6ACC3BC0904E}" destId="{079764F0-8945-48E4-9969-EE89A5DF9D3B}" srcOrd="10" destOrd="0" presId="urn:microsoft.com/office/officeart/2005/8/layout/hierarchy4"/>
    <dgm:cxn modelId="{3F4C3B92-50E8-46D8-AC07-9C900BB9A9A9}" type="presParOf" srcId="{079764F0-8945-48E4-9969-EE89A5DF9D3B}" destId="{19B07BEE-0331-4B8D-A988-E0FE7C65980A}" srcOrd="0" destOrd="0" presId="urn:microsoft.com/office/officeart/2005/8/layout/hierarchy4"/>
    <dgm:cxn modelId="{67EBB8DE-B7A9-4A90-A8BA-25CEF59FBD2C}" type="presParOf" srcId="{079764F0-8945-48E4-9969-EE89A5DF9D3B}" destId="{B240B082-6CC8-46EF-A03E-A5BFF0D0BF72}" srcOrd="1" destOrd="0" presId="urn:microsoft.com/office/officeart/2005/8/layout/hierarchy4"/>
    <dgm:cxn modelId="{659EEA1B-582F-400D-A65A-DDEE88EC9AEE}" type="presParOf" srcId="{079764F0-8945-48E4-9969-EE89A5DF9D3B}" destId="{824BC196-94B4-42CF-85C3-DBBA1540C1FF}" srcOrd="2" destOrd="0" presId="urn:microsoft.com/office/officeart/2005/8/layout/hierarchy4"/>
    <dgm:cxn modelId="{79687B87-8B56-4297-B716-C75F01AA8997}" type="presParOf" srcId="{824BC196-94B4-42CF-85C3-DBBA1540C1FF}" destId="{519E78D8-CF7C-42F8-A06A-DDABA7A15AB0}" srcOrd="0" destOrd="0" presId="urn:microsoft.com/office/officeart/2005/8/layout/hierarchy4"/>
    <dgm:cxn modelId="{45BFACB7-F759-4058-A394-6F4359681223}" type="presParOf" srcId="{519E78D8-CF7C-42F8-A06A-DDABA7A15AB0}" destId="{05B536F9-E02D-4588-B52F-3F115FEF0B9A}" srcOrd="0" destOrd="0" presId="urn:microsoft.com/office/officeart/2005/8/layout/hierarchy4"/>
    <dgm:cxn modelId="{76B49ECE-A6FF-45D9-9959-F41B0503B70B}" type="presParOf" srcId="{519E78D8-CF7C-42F8-A06A-DDABA7A15AB0}" destId="{917A1D18-D2A9-40CE-B179-0E2FF41F8D39}" srcOrd="1" destOrd="0" presId="urn:microsoft.com/office/officeart/2005/8/layout/hierarchy4"/>
    <dgm:cxn modelId="{A8E472F2-C1CA-4819-8D75-A48951A27342}" type="presParOf" srcId="{717CC868-E42A-41B2-9802-6ACC3BC0904E}" destId="{5198D384-57DF-4EC6-BD4B-A65244868F3E}" srcOrd="11" destOrd="0" presId="urn:microsoft.com/office/officeart/2005/8/layout/hierarchy4"/>
    <dgm:cxn modelId="{9A85A728-8773-4E14-A0F4-625C1A053218}" type="presParOf" srcId="{717CC868-E42A-41B2-9802-6ACC3BC0904E}" destId="{DBF4908A-4B5E-4FAA-A798-48AF7009CCD0}" srcOrd="12" destOrd="0" presId="urn:microsoft.com/office/officeart/2005/8/layout/hierarchy4"/>
    <dgm:cxn modelId="{C4754606-E4F0-42C0-AA21-F98FFAF6CA8E}" type="presParOf" srcId="{DBF4908A-4B5E-4FAA-A798-48AF7009CCD0}" destId="{09DDC6B2-7FC6-4E03-BE44-AB647D865183}" srcOrd="0" destOrd="0" presId="urn:microsoft.com/office/officeart/2005/8/layout/hierarchy4"/>
    <dgm:cxn modelId="{A42FED86-825D-4B0D-92F9-94B485654FC7}" type="presParOf" srcId="{DBF4908A-4B5E-4FAA-A798-48AF7009CCD0}" destId="{E1509C2F-8907-42A5-9584-970356DC72EF}" srcOrd="1" destOrd="0" presId="urn:microsoft.com/office/officeart/2005/8/layout/hierarchy4"/>
    <dgm:cxn modelId="{6B96078A-2E39-4AB4-95C3-6C8C1846438C}" type="presParOf" srcId="{DBF4908A-4B5E-4FAA-A798-48AF7009CCD0}" destId="{96150988-5577-471A-8FCF-79AD0BEFEC77}" srcOrd="2" destOrd="0" presId="urn:microsoft.com/office/officeart/2005/8/layout/hierarchy4"/>
    <dgm:cxn modelId="{31B84150-D330-4244-9C48-56E5FF17FAE3}" type="presParOf" srcId="{96150988-5577-471A-8FCF-79AD0BEFEC77}" destId="{8B7BA7D1-FA0C-4684-912F-355C48768C5F}" srcOrd="0" destOrd="0" presId="urn:microsoft.com/office/officeart/2005/8/layout/hierarchy4"/>
    <dgm:cxn modelId="{7986F8C0-CF41-45D1-800A-2EFF7BC958A3}" type="presParOf" srcId="{8B7BA7D1-FA0C-4684-912F-355C48768C5F}" destId="{694DDD5B-679C-45AE-9CA7-76AC4279A347}" srcOrd="0" destOrd="0" presId="urn:microsoft.com/office/officeart/2005/8/layout/hierarchy4"/>
    <dgm:cxn modelId="{A824773E-CAC6-4FF0-BB41-A2DFEA00BE92}" type="presParOf" srcId="{8B7BA7D1-FA0C-4684-912F-355C48768C5F}" destId="{9AD084D3-2EF8-46D2-AC01-28D7E77F43CA}" srcOrd="1" destOrd="0" presId="urn:microsoft.com/office/officeart/2005/8/layout/hierarchy4"/>
    <dgm:cxn modelId="{6E69E9CA-464C-48FC-8D3E-A7F8EB7F5910}" type="presParOf" srcId="{96150988-5577-471A-8FCF-79AD0BEFEC77}" destId="{C9402CEA-C315-4331-8B62-D705B473BC4B}" srcOrd="1" destOrd="0" presId="urn:microsoft.com/office/officeart/2005/8/layout/hierarchy4"/>
    <dgm:cxn modelId="{EA899B78-4F47-4742-9238-F3D749FA318C}" type="presParOf" srcId="{96150988-5577-471A-8FCF-79AD0BEFEC77}" destId="{B615BB62-868B-403B-BD1A-6C44F40BDA3A}" srcOrd="2" destOrd="0" presId="urn:microsoft.com/office/officeart/2005/8/layout/hierarchy4"/>
    <dgm:cxn modelId="{9202B2A4-B0C6-43FF-9999-B52DBF6E8AEF}" type="presParOf" srcId="{B615BB62-868B-403B-BD1A-6C44F40BDA3A}" destId="{FA24E4A5-AF1E-4B60-A54A-B56EBE092093}" srcOrd="0" destOrd="0" presId="urn:microsoft.com/office/officeart/2005/8/layout/hierarchy4"/>
    <dgm:cxn modelId="{8BC23280-0B4D-44D0-8A8D-407A9E63043F}" type="presParOf" srcId="{B615BB62-868B-403B-BD1A-6C44F40BDA3A}" destId="{EAA84E5E-AAEC-4100-AE9F-A7487F4DF634}" srcOrd="1" destOrd="0" presId="urn:microsoft.com/office/officeart/2005/8/layout/hierarchy4"/>
    <dgm:cxn modelId="{9BBC02D6-FF5D-4381-AEA8-85BA1E17CC2E}" type="presParOf" srcId="{96150988-5577-471A-8FCF-79AD0BEFEC77}" destId="{08D91835-7D4A-415E-B5A3-6964834BE078}" srcOrd="3" destOrd="0" presId="urn:microsoft.com/office/officeart/2005/8/layout/hierarchy4"/>
    <dgm:cxn modelId="{8AA3E50D-8964-4AB7-8D8B-B9AD06FAA29F}" type="presParOf" srcId="{96150988-5577-471A-8FCF-79AD0BEFEC77}" destId="{6251066D-A5FB-4BAF-84B2-AF59BA19EF1B}" srcOrd="4" destOrd="0" presId="urn:microsoft.com/office/officeart/2005/8/layout/hierarchy4"/>
    <dgm:cxn modelId="{B1E4C114-CACF-408F-BCBD-D5F466979963}" type="presParOf" srcId="{6251066D-A5FB-4BAF-84B2-AF59BA19EF1B}" destId="{07096061-5BD9-48C4-A6B0-0395F2697479}" srcOrd="0" destOrd="0" presId="urn:microsoft.com/office/officeart/2005/8/layout/hierarchy4"/>
    <dgm:cxn modelId="{F416FC91-9595-4741-89FF-9189FAF15AE8}" type="presParOf" srcId="{6251066D-A5FB-4BAF-84B2-AF59BA19EF1B}" destId="{CFEBD929-6DB3-4D63-B08A-2A8D60B5540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7544E2-0AD0-43D1-992B-2A1A1B409316}" type="doc">
      <dgm:prSet loTypeId="urn:microsoft.com/office/officeart/2005/8/layout/lProcess2" loCatId="list" qsTypeId="urn:microsoft.com/office/officeart/2005/8/quickstyle/3d2" qsCatId="3D" csTypeId="urn:microsoft.com/office/officeart/2005/8/colors/colorful1" csCatId="colorful" phldr="1"/>
      <dgm:spPr/>
      <dgm:t>
        <a:bodyPr/>
        <a:lstStyle/>
        <a:p>
          <a:endParaRPr lang="en-US"/>
        </a:p>
      </dgm:t>
    </dgm:pt>
    <dgm:pt modelId="{5BB5D213-2EA7-45B3-B875-D1FFC56DB344}">
      <dgm:prSet phldrT="[Text]" custT="1"/>
      <dgm:spPr/>
      <dgm:t>
        <a:bodyPr/>
        <a:lstStyle/>
        <a:p>
          <a:r>
            <a:rPr lang="en-US" sz="900" b="1" dirty="0"/>
            <a:t>Create a new branch</a:t>
          </a:r>
        </a:p>
      </dgm:t>
    </dgm:pt>
    <dgm:pt modelId="{808F376B-F743-4071-BFAC-6B83A083ED87}" type="parTrans" cxnId="{8EF29A75-10AB-4F45-9800-BA66D9BBCD87}">
      <dgm:prSet/>
      <dgm:spPr/>
      <dgm:t>
        <a:bodyPr/>
        <a:lstStyle/>
        <a:p>
          <a:endParaRPr lang="en-US" sz="1200"/>
        </a:p>
      </dgm:t>
    </dgm:pt>
    <dgm:pt modelId="{9571E3B4-2350-4738-A970-DFE3158146E4}" type="sibTrans" cxnId="{8EF29A75-10AB-4F45-9800-BA66D9BBCD87}">
      <dgm:prSet/>
      <dgm:spPr/>
      <dgm:t>
        <a:bodyPr/>
        <a:lstStyle/>
        <a:p>
          <a:endParaRPr lang="en-US" sz="1200"/>
        </a:p>
      </dgm:t>
    </dgm:pt>
    <dgm:pt modelId="{01E42A1C-BD9A-41CE-BA49-C0DADDE8601A}">
      <dgm:prSet custT="1"/>
      <dgm:spPr/>
      <dgm:t>
        <a:bodyPr/>
        <a:lstStyle/>
        <a:p>
          <a:r>
            <a:rPr lang="en-US" sz="900" b="1" dirty="0"/>
            <a:t>Checkout Branch</a:t>
          </a:r>
        </a:p>
      </dgm:t>
    </dgm:pt>
    <dgm:pt modelId="{FCC6E68E-2720-4263-A431-B17F9AB33F8F}" type="parTrans" cxnId="{0D9963F4-AFA2-4939-8F34-768C16C7A32F}">
      <dgm:prSet/>
      <dgm:spPr/>
      <dgm:t>
        <a:bodyPr/>
        <a:lstStyle/>
        <a:p>
          <a:endParaRPr lang="en-US" sz="1200"/>
        </a:p>
      </dgm:t>
    </dgm:pt>
    <dgm:pt modelId="{CC81B628-5E5B-41C6-B29A-587C7331C727}" type="sibTrans" cxnId="{0D9963F4-AFA2-4939-8F34-768C16C7A32F}">
      <dgm:prSet/>
      <dgm:spPr/>
      <dgm:t>
        <a:bodyPr/>
        <a:lstStyle/>
        <a:p>
          <a:endParaRPr lang="en-US" sz="1200"/>
        </a:p>
      </dgm:t>
    </dgm:pt>
    <dgm:pt modelId="{89013A7A-110F-49B5-A11F-5AF0933EE32A}">
      <dgm:prSet custT="1"/>
      <dgm:spPr/>
      <dgm:t>
        <a:bodyPr/>
        <a:lstStyle/>
        <a:p>
          <a:r>
            <a:rPr lang="en-US" sz="900" b="1" dirty="0"/>
            <a:t>Add new file and check the status</a:t>
          </a:r>
        </a:p>
      </dgm:t>
    </dgm:pt>
    <dgm:pt modelId="{0CA3646C-D60F-4E90-9E86-DEB15CE8519F}" type="parTrans" cxnId="{FC89B874-BE53-4D03-BEFE-26CDD2146905}">
      <dgm:prSet/>
      <dgm:spPr/>
      <dgm:t>
        <a:bodyPr/>
        <a:lstStyle/>
        <a:p>
          <a:endParaRPr lang="en-US" sz="1200"/>
        </a:p>
      </dgm:t>
    </dgm:pt>
    <dgm:pt modelId="{BE77AC12-7A44-442D-B734-4E5CC0AF9B10}" type="sibTrans" cxnId="{FC89B874-BE53-4D03-BEFE-26CDD2146905}">
      <dgm:prSet/>
      <dgm:spPr/>
      <dgm:t>
        <a:bodyPr/>
        <a:lstStyle/>
        <a:p>
          <a:endParaRPr lang="en-US" sz="1200"/>
        </a:p>
      </dgm:t>
    </dgm:pt>
    <dgm:pt modelId="{F1E92B49-BE1E-4179-BBD7-FF9DCF78C544}">
      <dgm:prSet custT="1"/>
      <dgm:spPr/>
      <dgm:t>
        <a:bodyPr/>
        <a:lstStyle/>
        <a:p>
          <a:r>
            <a:rPr lang="en-US" sz="900" b="1" dirty="0"/>
            <a:t>Perform commit </a:t>
          </a:r>
        </a:p>
      </dgm:t>
    </dgm:pt>
    <dgm:pt modelId="{C6B7E8EE-254C-41CA-A146-CC29BD937022}" type="parTrans" cxnId="{61E5C9A1-8BB2-4932-9F51-2A2AF20E2CAD}">
      <dgm:prSet/>
      <dgm:spPr/>
      <dgm:t>
        <a:bodyPr/>
        <a:lstStyle/>
        <a:p>
          <a:endParaRPr lang="en-US" sz="1200"/>
        </a:p>
      </dgm:t>
    </dgm:pt>
    <dgm:pt modelId="{37DC4C6D-F4BF-481C-BDA9-CB02DF9C5EA6}" type="sibTrans" cxnId="{61E5C9A1-8BB2-4932-9F51-2A2AF20E2CAD}">
      <dgm:prSet/>
      <dgm:spPr/>
      <dgm:t>
        <a:bodyPr/>
        <a:lstStyle/>
        <a:p>
          <a:endParaRPr lang="en-US" sz="1200"/>
        </a:p>
      </dgm:t>
    </dgm:pt>
    <dgm:pt modelId="{D8957666-ECAB-4FCC-9069-A2E1CBEC5F88}">
      <dgm:prSet custT="1"/>
      <dgm:spPr/>
      <dgm:t>
        <a:bodyPr/>
        <a:lstStyle/>
        <a:p>
          <a:r>
            <a:rPr lang="en-US" sz="900" b="1"/>
            <a:t>git add .</a:t>
          </a:r>
          <a:endParaRPr lang="en-US" sz="900" b="1" dirty="0"/>
        </a:p>
      </dgm:t>
    </dgm:pt>
    <dgm:pt modelId="{092907BD-07A3-49E0-BEE9-6E94D6BAB923}" type="parTrans" cxnId="{7D6F0A7C-9781-455D-B823-2EB1369C02BF}">
      <dgm:prSet/>
      <dgm:spPr/>
      <dgm:t>
        <a:bodyPr/>
        <a:lstStyle/>
        <a:p>
          <a:endParaRPr lang="en-US" sz="1200"/>
        </a:p>
      </dgm:t>
    </dgm:pt>
    <dgm:pt modelId="{00471C4F-FFDC-44D3-A293-C85696F72D5D}" type="sibTrans" cxnId="{7D6F0A7C-9781-455D-B823-2EB1369C02BF}">
      <dgm:prSet/>
      <dgm:spPr/>
      <dgm:t>
        <a:bodyPr/>
        <a:lstStyle/>
        <a:p>
          <a:endParaRPr lang="en-US" sz="1200"/>
        </a:p>
      </dgm:t>
    </dgm:pt>
    <dgm:pt modelId="{6BF963F7-4915-4D39-A4FF-A5376DEEBDBB}">
      <dgm:prSet custT="1"/>
      <dgm:spPr/>
      <dgm:t>
        <a:bodyPr/>
        <a:lstStyle/>
        <a:p>
          <a:r>
            <a:rPr lang="en-US" sz="900" b="1"/>
            <a:t>git commit –m “Added sample.txt”</a:t>
          </a:r>
          <a:endParaRPr lang="en-US" sz="900" b="1" dirty="0"/>
        </a:p>
      </dgm:t>
    </dgm:pt>
    <dgm:pt modelId="{463CAB5E-7F14-4912-8F6F-E05A69DFB6BC}" type="parTrans" cxnId="{680B2332-0ACC-4503-B07E-D9616F503F38}">
      <dgm:prSet/>
      <dgm:spPr/>
      <dgm:t>
        <a:bodyPr/>
        <a:lstStyle/>
        <a:p>
          <a:endParaRPr lang="en-US" sz="1200"/>
        </a:p>
      </dgm:t>
    </dgm:pt>
    <dgm:pt modelId="{2FB2257E-5A19-4C54-919F-1C3D0F5A69E2}" type="sibTrans" cxnId="{680B2332-0ACC-4503-B07E-D9616F503F38}">
      <dgm:prSet/>
      <dgm:spPr/>
      <dgm:t>
        <a:bodyPr/>
        <a:lstStyle/>
        <a:p>
          <a:endParaRPr lang="en-US" sz="1200"/>
        </a:p>
      </dgm:t>
    </dgm:pt>
    <dgm:pt modelId="{0C5A2B4D-2E16-4BAB-A34D-FD6A0FDC1F90}">
      <dgm:prSet custT="1"/>
      <dgm:spPr/>
      <dgm:t>
        <a:bodyPr/>
        <a:lstStyle/>
        <a:p>
          <a:r>
            <a:rPr lang="en-US" sz="900" b="1" dirty="0"/>
            <a:t>git status</a:t>
          </a:r>
        </a:p>
      </dgm:t>
    </dgm:pt>
    <dgm:pt modelId="{86A3BA5E-CF25-4599-840A-F08C7B174665}" type="parTrans" cxnId="{B7CF4CAB-E6B4-457A-87BA-5AC6F68D87DD}">
      <dgm:prSet/>
      <dgm:spPr/>
      <dgm:t>
        <a:bodyPr/>
        <a:lstStyle/>
        <a:p>
          <a:endParaRPr lang="en-US" sz="1200"/>
        </a:p>
      </dgm:t>
    </dgm:pt>
    <dgm:pt modelId="{F409B681-604A-4197-91EF-1BD3448E0F7B}" type="sibTrans" cxnId="{B7CF4CAB-E6B4-457A-87BA-5AC6F68D87DD}">
      <dgm:prSet/>
      <dgm:spPr/>
      <dgm:t>
        <a:bodyPr/>
        <a:lstStyle/>
        <a:p>
          <a:endParaRPr lang="en-US" sz="1200"/>
        </a:p>
      </dgm:t>
    </dgm:pt>
    <dgm:pt modelId="{C9FFE2CA-D370-4AD5-8A84-64C608E415DC}">
      <dgm:prSet custT="1"/>
      <dgm:spPr/>
      <dgm:t>
        <a:bodyPr/>
        <a:lstStyle/>
        <a:p>
          <a:r>
            <a:rPr lang="en-US" sz="900" b="1" dirty="0"/>
            <a:t>Apply Push command to add the “New Branch” in to Remote repository </a:t>
          </a:r>
        </a:p>
      </dgm:t>
    </dgm:pt>
    <dgm:pt modelId="{829E35FC-5B1A-4A50-B553-F47C8A7D8E13}" type="parTrans" cxnId="{DCA283DC-54DF-441F-BD1D-A649E3622E59}">
      <dgm:prSet/>
      <dgm:spPr/>
      <dgm:t>
        <a:bodyPr/>
        <a:lstStyle/>
        <a:p>
          <a:endParaRPr lang="en-US" sz="1200"/>
        </a:p>
      </dgm:t>
    </dgm:pt>
    <dgm:pt modelId="{270737A9-DA86-4BC0-BADA-1782CC0FB56F}" type="sibTrans" cxnId="{DCA283DC-54DF-441F-BD1D-A649E3622E59}">
      <dgm:prSet/>
      <dgm:spPr/>
      <dgm:t>
        <a:bodyPr/>
        <a:lstStyle/>
        <a:p>
          <a:endParaRPr lang="en-US" sz="1200"/>
        </a:p>
      </dgm:t>
    </dgm:pt>
    <dgm:pt modelId="{32A23AC4-A676-4B48-800C-36CAF81ACB2E}">
      <dgm:prSet custT="1"/>
      <dgm:spPr/>
      <dgm:t>
        <a:bodyPr/>
        <a:lstStyle/>
        <a:p>
          <a:r>
            <a:rPr lang="en-US" sz="900" b="1"/>
            <a:t>git push –u origin “NewBranchName”</a:t>
          </a:r>
          <a:endParaRPr lang="en-US" sz="900" b="1" dirty="0"/>
        </a:p>
      </dgm:t>
    </dgm:pt>
    <dgm:pt modelId="{68458479-4B43-4AEA-9719-A4E24AEB0E35}" type="parTrans" cxnId="{32B3474A-2BD6-4249-B537-3A15297C03DE}">
      <dgm:prSet/>
      <dgm:spPr/>
      <dgm:t>
        <a:bodyPr/>
        <a:lstStyle/>
        <a:p>
          <a:endParaRPr lang="en-US" sz="1200"/>
        </a:p>
      </dgm:t>
    </dgm:pt>
    <dgm:pt modelId="{A8B2F7E3-9DE9-40F9-ACD4-77CCBD5FC722}" type="sibTrans" cxnId="{32B3474A-2BD6-4249-B537-3A15297C03DE}">
      <dgm:prSet/>
      <dgm:spPr/>
      <dgm:t>
        <a:bodyPr/>
        <a:lstStyle/>
        <a:p>
          <a:endParaRPr lang="en-US" sz="1200"/>
        </a:p>
      </dgm:t>
    </dgm:pt>
    <dgm:pt modelId="{F187398A-84BE-4494-8574-868FF77226E1}">
      <dgm:prSet custT="1"/>
      <dgm:spPr/>
      <dgm:t>
        <a:bodyPr/>
        <a:lstStyle/>
        <a:p>
          <a:r>
            <a:rPr lang="en-US" sz="900" b="1" dirty="0"/>
            <a:t>Check if master branch have the “sample.txt” file(Not be listed)</a:t>
          </a:r>
        </a:p>
      </dgm:t>
    </dgm:pt>
    <dgm:pt modelId="{FB9C0149-4361-4355-BEE5-2CF6C4CEE848}" type="parTrans" cxnId="{3B320020-D70B-4650-B880-4A0A99B3DFE4}">
      <dgm:prSet/>
      <dgm:spPr/>
      <dgm:t>
        <a:bodyPr/>
        <a:lstStyle/>
        <a:p>
          <a:endParaRPr lang="en-US" sz="1200"/>
        </a:p>
      </dgm:t>
    </dgm:pt>
    <dgm:pt modelId="{500374FB-3711-4178-BFCF-09954467C97E}" type="sibTrans" cxnId="{3B320020-D70B-4650-B880-4A0A99B3DFE4}">
      <dgm:prSet/>
      <dgm:spPr/>
      <dgm:t>
        <a:bodyPr/>
        <a:lstStyle/>
        <a:p>
          <a:endParaRPr lang="en-US" sz="1200"/>
        </a:p>
      </dgm:t>
    </dgm:pt>
    <dgm:pt modelId="{882B7FC8-518C-40C3-8E92-33770FA32439}">
      <dgm:prSet custT="1"/>
      <dgm:spPr/>
      <dgm:t>
        <a:bodyPr/>
        <a:lstStyle/>
        <a:p>
          <a:r>
            <a:rPr lang="en-US" sz="900" b="1"/>
            <a:t>git checkout master</a:t>
          </a:r>
          <a:endParaRPr lang="en-US" sz="900" b="1" dirty="0"/>
        </a:p>
      </dgm:t>
    </dgm:pt>
    <dgm:pt modelId="{944E04F5-EAC9-453A-A0C9-BE63D8A393B9}" type="parTrans" cxnId="{FDCBF20C-C754-4E0C-A1BF-720E787A309B}">
      <dgm:prSet/>
      <dgm:spPr/>
      <dgm:t>
        <a:bodyPr/>
        <a:lstStyle/>
        <a:p>
          <a:endParaRPr lang="en-US" sz="1200"/>
        </a:p>
      </dgm:t>
    </dgm:pt>
    <dgm:pt modelId="{5785B1D1-F1FA-4257-AC16-FFAA1262A499}" type="sibTrans" cxnId="{FDCBF20C-C754-4E0C-A1BF-720E787A309B}">
      <dgm:prSet/>
      <dgm:spPr/>
      <dgm:t>
        <a:bodyPr/>
        <a:lstStyle/>
        <a:p>
          <a:endParaRPr lang="en-US" sz="1200"/>
        </a:p>
      </dgm:t>
    </dgm:pt>
    <dgm:pt modelId="{2FB746B3-C012-432F-A854-AF3D364ED203}">
      <dgm:prSet custT="1"/>
      <dgm:spPr/>
      <dgm:t>
        <a:bodyPr/>
        <a:lstStyle/>
        <a:p>
          <a:r>
            <a:rPr lang="en-US" sz="900" b="1" dirty="0"/>
            <a:t>Perform merge and push operation to reflect changes in master</a:t>
          </a:r>
        </a:p>
      </dgm:t>
    </dgm:pt>
    <dgm:pt modelId="{5F44377C-1F4F-49D2-83CF-3E345B6D21AA}" type="parTrans" cxnId="{F9E0ABCF-664D-4AEC-8131-49BA96680265}">
      <dgm:prSet/>
      <dgm:spPr/>
      <dgm:t>
        <a:bodyPr/>
        <a:lstStyle/>
        <a:p>
          <a:endParaRPr lang="en-US" sz="1200"/>
        </a:p>
      </dgm:t>
    </dgm:pt>
    <dgm:pt modelId="{115A019C-E0A8-4091-AB73-6D536E37B2AC}" type="sibTrans" cxnId="{F9E0ABCF-664D-4AEC-8131-49BA96680265}">
      <dgm:prSet/>
      <dgm:spPr/>
      <dgm:t>
        <a:bodyPr/>
        <a:lstStyle/>
        <a:p>
          <a:endParaRPr lang="en-US" sz="1200"/>
        </a:p>
      </dgm:t>
    </dgm:pt>
    <dgm:pt modelId="{A24E7737-C056-4BD0-9756-1918E6ED0052}">
      <dgm:prSet custT="1"/>
      <dgm:spPr/>
      <dgm:t>
        <a:bodyPr/>
        <a:lstStyle/>
        <a:p>
          <a:r>
            <a:rPr lang="en-US" sz="900" b="1"/>
            <a:t>git merge “NewBranchName”</a:t>
          </a:r>
          <a:endParaRPr lang="en-US" sz="900" b="1" dirty="0"/>
        </a:p>
      </dgm:t>
    </dgm:pt>
    <dgm:pt modelId="{AE792E32-82B4-4E08-8578-D1DD5E33D793}" type="parTrans" cxnId="{D49B198B-2CFF-4352-B716-FBC26CA256D0}">
      <dgm:prSet/>
      <dgm:spPr/>
      <dgm:t>
        <a:bodyPr/>
        <a:lstStyle/>
        <a:p>
          <a:endParaRPr lang="en-US" sz="1200"/>
        </a:p>
      </dgm:t>
    </dgm:pt>
    <dgm:pt modelId="{6A31EC26-C411-47B4-8FDC-E9E03CD7539B}" type="sibTrans" cxnId="{D49B198B-2CFF-4352-B716-FBC26CA256D0}">
      <dgm:prSet/>
      <dgm:spPr/>
      <dgm:t>
        <a:bodyPr/>
        <a:lstStyle/>
        <a:p>
          <a:endParaRPr lang="en-US" sz="1200"/>
        </a:p>
      </dgm:t>
    </dgm:pt>
    <dgm:pt modelId="{0C9736DD-1489-4868-BA46-91FABF20DFF6}">
      <dgm:prSet custT="1"/>
      <dgm:spPr/>
      <dgm:t>
        <a:bodyPr/>
        <a:lstStyle/>
        <a:p>
          <a:r>
            <a:rPr lang="en-US" sz="900" b="1"/>
            <a:t>git push –u origin master</a:t>
          </a:r>
          <a:endParaRPr lang="en-US" sz="900" b="1" dirty="0"/>
        </a:p>
      </dgm:t>
    </dgm:pt>
    <dgm:pt modelId="{977CB8DB-668F-4C93-B380-7218F15A1EE0}" type="parTrans" cxnId="{1FAF594B-42D8-407A-85FC-F7A93AE6D0F0}">
      <dgm:prSet/>
      <dgm:spPr/>
      <dgm:t>
        <a:bodyPr/>
        <a:lstStyle/>
        <a:p>
          <a:endParaRPr lang="en-US" sz="1200"/>
        </a:p>
      </dgm:t>
    </dgm:pt>
    <dgm:pt modelId="{D8A9CB34-6A83-4886-B33A-80CE99926E9B}" type="sibTrans" cxnId="{1FAF594B-42D8-407A-85FC-F7A93AE6D0F0}">
      <dgm:prSet/>
      <dgm:spPr/>
      <dgm:t>
        <a:bodyPr/>
        <a:lstStyle/>
        <a:p>
          <a:endParaRPr lang="en-US" sz="1200"/>
        </a:p>
      </dgm:t>
    </dgm:pt>
    <dgm:pt modelId="{1E2DF285-DB4B-4438-9D17-6B842D102853}">
      <dgm:prSet custT="1"/>
      <dgm:spPr/>
      <dgm:t>
        <a:bodyPr/>
        <a:lstStyle/>
        <a:p>
          <a:r>
            <a:rPr lang="en-US" sz="900" b="1" dirty="0"/>
            <a:t>Master and New Branches are sync, so delete new branch</a:t>
          </a:r>
        </a:p>
      </dgm:t>
    </dgm:pt>
    <dgm:pt modelId="{DCF06D4C-ED8E-4DA1-A4AD-6A6F0871587B}" type="parTrans" cxnId="{3C48D025-1547-4852-805F-A4B0CE1743DB}">
      <dgm:prSet/>
      <dgm:spPr/>
      <dgm:t>
        <a:bodyPr/>
        <a:lstStyle/>
        <a:p>
          <a:endParaRPr lang="en-US" sz="1200"/>
        </a:p>
      </dgm:t>
    </dgm:pt>
    <dgm:pt modelId="{5A9042F2-C51D-498A-8705-1B8DB02568A9}" type="sibTrans" cxnId="{3C48D025-1547-4852-805F-A4B0CE1743DB}">
      <dgm:prSet/>
      <dgm:spPr/>
      <dgm:t>
        <a:bodyPr/>
        <a:lstStyle/>
        <a:p>
          <a:endParaRPr lang="en-US" sz="1200"/>
        </a:p>
      </dgm:t>
    </dgm:pt>
    <dgm:pt modelId="{9B7D09C4-E052-41EC-8E7B-71D1C87B44D2}">
      <dgm:prSet custT="1"/>
      <dgm:spPr/>
      <dgm:t>
        <a:bodyPr/>
        <a:lstStyle/>
        <a:p>
          <a:r>
            <a:rPr lang="en-US" sz="900" b="1"/>
            <a:t>git branch –d “NewBranchName”  </a:t>
          </a:r>
          <a:r>
            <a:rPr lang="en-US" sz="900"/>
            <a:t>(This delete new branch from local)</a:t>
          </a:r>
          <a:endParaRPr lang="en-US" sz="900" dirty="0"/>
        </a:p>
      </dgm:t>
    </dgm:pt>
    <dgm:pt modelId="{8526B3DF-6FEE-4442-8F95-7A0B856E45FD}" type="parTrans" cxnId="{67297664-C010-43AE-AB00-14E3B0DC5EE4}">
      <dgm:prSet/>
      <dgm:spPr/>
      <dgm:t>
        <a:bodyPr/>
        <a:lstStyle/>
        <a:p>
          <a:endParaRPr lang="en-US" sz="1200"/>
        </a:p>
      </dgm:t>
    </dgm:pt>
    <dgm:pt modelId="{0CE429D1-5496-4104-A730-F3168501C4DE}" type="sibTrans" cxnId="{67297664-C010-43AE-AB00-14E3B0DC5EE4}">
      <dgm:prSet/>
      <dgm:spPr/>
      <dgm:t>
        <a:bodyPr/>
        <a:lstStyle/>
        <a:p>
          <a:endParaRPr lang="en-US" sz="1200"/>
        </a:p>
      </dgm:t>
    </dgm:pt>
    <dgm:pt modelId="{1338BDB7-1FC8-4D11-8603-1C174DB30C0D}">
      <dgm:prSet custT="1"/>
      <dgm:spPr/>
      <dgm:t>
        <a:bodyPr/>
        <a:lstStyle/>
        <a:p>
          <a:r>
            <a:rPr lang="en-US" sz="900" b="1" dirty="0"/>
            <a:t>git push origin –delete “NewBranchName</a:t>
          </a:r>
          <a:r>
            <a:rPr lang="en-US" sz="900" dirty="0"/>
            <a:t>” (This deletes new branch from GitHub online repo)</a:t>
          </a:r>
        </a:p>
      </dgm:t>
    </dgm:pt>
    <dgm:pt modelId="{5E6525D7-0412-4AF2-B027-1BEFED34420F}" type="parTrans" cxnId="{13ABA18C-0FAD-4C9F-A8E3-8A5A975BC440}">
      <dgm:prSet/>
      <dgm:spPr/>
      <dgm:t>
        <a:bodyPr/>
        <a:lstStyle/>
        <a:p>
          <a:endParaRPr lang="en-US" sz="1200"/>
        </a:p>
      </dgm:t>
    </dgm:pt>
    <dgm:pt modelId="{208A44C7-78C1-49B2-8F97-4A2591D9CC79}" type="sibTrans" cxnId="{13ABA18C-0FAD-4C9F-A8E3-8A5A975BC440}">
      <dgm:prSet/>
      <dgm:spPr/>
      <dgm:t>
        <a:bodyPr/>
        <a:lstStyle/>
        <a:p>
          <a:endParaRPr lang="en-US" sz="1200"/>
        </a:p>
      </dgm:t>
    </dgm:pt>
    <dgm:pt modelId="{36C20EE1-B187-4FDE-B3F0-F34B8940057A}">
      <dgm:prSet phldrT="[Text]" custT="1"/>
      <dgm:spPr/>
      <dgm:t>
        <a:bodyPr/>
        <a:lstStyle/>
        <a:p>
          <a:r>
            <a:rPr lang="en-US" sz="900" b="1" dirty="0"/>
            <a:t>git branch “NewBranchName”</a:t>
          </a:r>
          <a:endParaRPr lang="en-US" sz="900" dirty="0"/>
        </a:p>
      </dgm:t>
    </dgm:pt>
    <dgm:pt modelId="{3AAE650C-C511-4375-B602-16C6E7182369}" type="parTrans" cxnId="{EDDE0E9D-70B0-4564-9288-71E9EFB377C8}">
      <dgm:prSet/>
      <dgm:spPr/>
      <dgm:t>
        <a:bodyPr/>
        <a:lstStyle/>
        <a:p>
          <a:endParaRPr lang="en-US"/>
        </a:p>
      </dgm:t>
    </dgm:pt>
    <dgm:pt modelId="{1D134675-DD48-4C1B-86F3-08078C1766A1}" type="sibTrans" cxnId="{EDDE0E9D-70B0-4564-9288-71E9EFB377C8}">
      <dgm:prSet/>
      <dgm:spPr/>
      <dgm:t>
        <a:bodyPr/>
        <a:lstStyle/>
        <a:p>
          <a:endParaRPr lang="en-US"/>
        </a:p>
      </dgm:t>
    </dgm:pt>
    <dgm:pt modelId="{6232F66D-A095-4697-A848-A78CEDA4B7FE}">
      <dgm:prSet custT="1"/>
      <dgm:spPr/>
      <dgm:t>
        <a:bodyPr/>
        <a:lstStyle/>
        <a:p>
          <a:r>
            <a:rPr lang="en-US" sz="900"/>
            <a:t> </a:t>
          </a:r>
          <a:r>
            <a:rPr lang="en-US" sz="900" b="1" dirty="0"/>
            <a:t>git checkout “NewBranchName”</a:t>
          </a:r>
        </a:p>
      </dgm:t>
    </dgm:pt>
    <dgm:pt modelId="{A9E7F90A-5C4F-49D3-B94E-D51A785A4413}" type="parTrans" cxnId="{C0299C16-5B0A-4B47-9B40-7B533222536E}">
      <dgm:prSet/>
      <dgm:spPr/>
      <dgm:t>
        <a:bodyPr/>
        <a:lstStyle/>
        <a:p>
          <a:endParaRPr lang="en-US"/>
        </a:p>
      </dgm:t>
    </dgm:pt>
    <dgm:pt modelId="{DBE34755-7C96-4F4D-8C91-3AE0FF49DC66}" type="sibTrans" cxnId="{C0299C16-5B0A-4B47-9B40-7B533222536E}">
      <dgm:prSet/>
      <dgm:spPr/>
      <dgm:t>
        <a:bodyPr/>
        <a:lstStyle/>
        <a:p>
          <a:endParaRPr lang="en-US"/>
        </a:p>
      </dgm:t>
    </dgm:pt>
    <dgm:pt modelId="{C934AE11-A33F-4CB7-9335-0AB6243A8738}">
      <dgm:prSet custT="1"/>
      <dgm:spPr/>
      <dgm:t>
        <a:bodyPr/>
        <a:lstStyle/>
        <a:p>
          <a:r>
            <a:rPr lang="en-US" sz="900" b="1"/>
            <a:t>git </a:t>
          </a:r>
          <a:r>
            <a:rPr lang="en-US" sz="900" b="1" dirty="0"/>
            <a:t>status</a:t>
          </a:r>
        </a:p>
      </dgm:t>
    </dgm:pt>
    <dgm:pt modelId="{B2BB2531-1719-4F2D-AECD-8364C06013E1}" type="parTrans" cxnId="{3AF6D6BD-EF81-4009-A537-12EE5DC9D1B4}">
      <dgm:prSet/>
      <dgm:spPr/>
      <dgm:t>
        <a:bodyPr/>
        <a:lstStyle/>
        <a:p>
          <a:endParaRPr lang="en-US"/>
        </a:p>
      </dgm:t>
    </dgm:pt>
    <dgm:pt modelId="{63733199-49BC-4793-8A40-7CF272831210}" type="sibTrans" cxnId="{3AF6D6BD-EF81-4009-A537-12EE5DC9D1B4}">
      <dgm:prSet/>
      <dgm:spPr/>
      <dgm:t>
        <a:bodyPr/>
        <a:lstStyle/>
        <a:p>
          <a:endParaRPr lang="en-US"/>
        </a:p>
      </dgm:t>
    </dgm:pt>
    <dgm:pt modelId="{4DA328BD-4719-4A39-811E-9D7FC41B07F3}">
      <dgm:prSet custT="1"/>
      <dgm:spPr/>
      <dgm:t>
        <a:bodyPr/>
        <a:lstStyle/>
        <a:p>
          <a:r>
            <a:rPr lang="en-US" sz="900" b="1"/>
            <a:t>touch sample.txt  </a:t>
          </a:r>
          <a:endParaRPr lang="en-US" sz="900" b="1" dirty="0"/>
        </a:p>
      </dgm:t>
    </dgm:pt>
    <dgm:pt modelId="{3974A87E-8DD7-4F40-AC57-83210AC49501}" type="parTrans" cxnId="{2518B0B4-17A8-45E0-A543-6A7A34B93B95}">
      <dgm:prSet/>
      <dgm:spPr/>
      <dgm:t>
        <a:bodyPr/>
        <a:lstStyle/>
        <a:p>
          <a:endParaRPr lang="en-US"/>
        </a:p>
      </dgm:t>
    </dgm:pt>
    <dgm:pt modelId="{11ACB4D8-3FBD-4C76-82D8-8C6CC75850CF}" type="sibTrans" cxnId="{2518B0B4-17A8-45E0-A543-6A7A34B93B95}">
      <dgm:prSet/>
      <dgm:spPr/>
      <dgm:t>
        <a:bodyPr/>
        <a:lstStyle/>
        <a:p>
          <a:endParaRPr lang="en-US"/>
        </a:p>
      </dgm:t>
    </dgm:pt>
    <dgm:pt modelId="{00D09EAF-2776-4EB4-8923-BFD0CD6DE982}" type="pres">
      <dgm:prSet presAssocID="{0B7544E2-0AD0-43D1-992B-2A1A1B409316}" presName="theList" presStyleCnt="0">
        <dgm:presLayoutVars>
          <dgm:dir/>
          <dgm:animLvl val="lvl"/>
          <dgm:resizeHandles val="exact"/>
        </dgm:presLayoutVars>
      </dgm:prSet>
      <dgm:spPr/>
    </dgm:pt>
    <dgm:pt modelId="{DE95EEB9-C340-40F7-8E15-7AA2749B621F}" type="pres">
      <dgm:prSet presAssocID="{5BB5D213-2EA7-45B3-B875-D1FFC56DB344}" presName="compNode" presStyleCnt="0"/>
      <dgm:spPr/>
    </dgm:pt>
    <dgm:pt modelId="{DBCEB9CC-E8FF-444D-A0CE-35BD8009BBA1}" type="pres">
      <dgm:prSet presAssocID="{5BB5D213-2EA7-45B3-B875-D1FFC56DB344}" presName="aNode" presStyleLbl="bgShp" presStyleIdx="0" presStyleCnt="8"/>
      <dgm:spPr/>
    </dgm:pt>
    <dgm:pt modelId="{E2F196C8-0DA3-4FA7-BDCD-012998263528}" type="pres">
      <dgm:prSet presAssocID="{5BB5D213-2EA7-45B3-B875-D1FFC56DB344}" presName="textNode" presStyleLbl="bgShp" presStyleIdx="0" presStyleCnt="8"/>
      <dgm:spPr/>
    </dgm:pt>
    <dgm:pt modelId="{5F3034DC-A9AE-4478-8A87-56EE7DD1E504}" type="pres">
      <dgm:prSet presAssocID="{5BB5D213-2EA7-45B3-B875-D1FFC56DB344}" presName="compChildNode" presStyleCnt="0"/>
      <dgm:spPr/>
    </dgm:pt>
    <dgm:pt modelId="{0E33207C-47A8-474B-9BC8-CD3523938AFE}" type="pres">
      <dgm:prSet presAssocID="{5BB5D213-2EA7-45B3-B875-D1FFC56DB344}" presName="theInnerList" presStyleCnt="0"/>
      <dgm:spPr/>
    </dgm:pt>
    <dgm:pt modelId="{0696FCB7-DE87-42AB-9306-87110EAFB0E1}" type="pres">
      <dgm:prSet presAssocID="{36C20EE1-B187-4FDE-B3F0-F34B8940057A}" presName="childNode" presStyleLbl="node1" presStyleIdx="0" presStyleCnt="13">
        <dgm:presLayoutVars>
          <dgm:bulletEnabled val="1"/>
        </dgm:presLayoutVars>
      </dgm:prSet>
      <dgm:spPr/>
    </dgm:pt>
    <dgm:pt modelId="{1CD8595E-9F1D-4132-851A-221C463FE996}" type="pres">
      <dgm:prSet presAssocID="{5BB5D213-2EA7-45B3-B875-D1FFC56DB344}" presName="aSpace" presStyleCnt="0"/>
      <dgm:spPr/>
    </dgm:pt>
    <dgm:pt modelId="{A0D33E91-E8FA-495E-9F03-59C9B70D1F7A}" type="pres">
      <dgm:prSet presAssocID="{01E42A1C-BD9A-41CE-BA49-C0DADDE8601A}" presName="compNode" presStyleCnt="0"/>
      <dgm:spPr/>
    </dgm:pt>
    <dgm:pt modelId="{F0066269-7528-4A12-A40A-B9CA622B741B}" type="pres">
      <dgm:prSet presAssocID="{01E42A1C-BD9A-41CE-BA49-C0DADDE8601A}" presName="aNode" presStyleLbl="bgShp" presStyleIdx="1" presStyleCnt="8"/>
      <dgm:spPr/>
    </dgm:pt>
    <dgm:pt modelId="{A99D98CE-D2DD-46BC-9840-3D4C9B2C101A}" type="pres">
      <dgm:prSet presAssocID="{01E42A1C-BD9A-41CE-BA49-C0DADDE8601A}" presName="textNode" presStyleLbl="bgShp" presStyleIdx="1" presStyleCnt="8"/>
      <dgm:spPr/>
    </dgm:pt>
    <dgm:pt modelId="{14A0F5C7-A5D9-4290-981A-0BE38242C6B1}" type="pres">
      <dgm:prSet presAssocID="{01E42A1C-BD9A-41CE-BA49-C0DADDE8601A}" presName="compChildNode" presStyleCnt="0"/>
      <dgm:spPr/>
    </dgm:pt>
    <dgm:pt modelId="{DC14D526-E88C-4669-A146-1E40F388E021}" type="pres">
      <dgm:prSet presAssocID="{01E42A1C-BD9A-41CE-BA49-C0DADDE8601A}" presName="theInnerList" presStyleCnt="0"/>
      <dgm:spPr/>
    </dgm:pt>
    <dgm:pt modelId="{50B0FA10-124E-4BBB-AF5A-42C9C05D2DBE}" type="pres">
      <dgm:prSet presAssocID="{6232F66D-A095-4697-A848-A78CEDA4B7FE}" presName="childNode" presStyleLbl="node1" presStyleIdx="1" presStyleCnt="13">
        <dgm:presLayoutVars>
          <dgm:bulletEnabled val="1"/>
        </dgm:presLayoutVars>
      </dgm:prSet>
      <dgm:spPr/>
    </dgm:pt>
    <dgm:pt modelId="{3ADF4ABE-D884-4F0F-8E5F-971E132C5402}" type="pres">
      <dgm:prSet presAssocID="{01E42A1C-BD9A-41CE-BA49-C0DADDE8601A}" presName="aSpace" presStyleCnt="0"/>
      <dgm:spPr/>
    </dgm:pt>
    <dgm:pt modelId="{16BC5E18-7C89-467F-937F-372B69FE3BB9}" type="pres">
      <dgm:prSet presAssocID="{89013A7A-110F-49B5-A11F-5AF0933EE32A}" presName="compNode" presStyleCnt="0"/>
      <dgm:spPr/>
    </dgm:pt>
    <dgm:pt modelId="{3843772C-2745-42AD-8174-F9DBEFD7D5CC}" type="pres">
      <dgm:prSet presAssocID="{89013A7A-110F-49B5-A11F-5AF0933EE32A}" presName="aNode" presStyleLbl="bgShp" presStyleIdx="2" presStyleCnt="8"/>
      <dgm:spPr/>
    </dgm:pt>
    <dgm:pt modelId="{F0FC4E29-07C0-4112-BD19-E802A83A30E4}" type="pres">
      <dgm:prSet presAssocID="{89013A7A-110F-49B5-A11F-5AF0933EE32A}" presName="textNode" presStyleLbl="bgShp" presStyleIdx="2" presStyleCnt="8"/>
      <dgm:spPr/>
    </dgm:pt>
    <dgm:pt modelId="{1FCE33EA-0A19-4208-BCCE-2CAC804E8012}" type="pres">
      <dgm:prSet presAssocID="{89013A7A-110F-49B5-A11F-5AF0933EE32A}" presName="compChildNode" presStyleCnt="0"/>
      <dgm:spPr/>
    </dgm:pt>
    <dgm:pt modelId="{943BDC42-0900-4961-AC1D-5C576A01EF3E}" type="pres">
      <dgm:prSet presAssocID="{89013A7A-110F-49B5-A11F-5AF0933EE32A}" presName="theInnerList" presStyleCnt="0"/>
      <dgm:spPr/>
    </dgm:pt>
    <dgm:pt modelId="{4E73D796-4977-4A76-98CF-A7174D003ED7}" type="pres">
      <dgm:prSet presAssocID="{4DA328BD-4719-4A39-811E-9D7FC41B07F3}" presName="childNode" presStyleLbl="node1" presStyleIdx="2" presStyleCnt="13">
        <dgm:presLayoutVars>
          <dgm:bulletEnabled val="1"/>
        </dgm:presLayoutVars>
      </dgm:prSet>
      <dgm:spPr/>
    </dgm:pt>
    <dgm:pt modelId="{EE6FDBA4-1582-4B98-9A86-4DD2CCC7FC77}" type="pres">
      <dgm:prSet presAssocID="{4DA328BD-4719-4A39-811E-9D7FC41B07F3}" presName="aSpace2" presStyleCnt="0"/>
      <dgm:spPr/>
    </dgm:pt>
    <dgm:pt modelId="{168841BE-261A-4730-884E-400B5762E9E5}" type="pres">
      <dgm:prSet presAssocID="{C934AE11-A33F-4CB7-9335-0AB6243A8738}" presName="childNode" presStyleLbl="node1" presStyleIdx="3" presStyleCnt="13">
        <dgm:presLayoutVars>
          <dgm:bulletEnabled val="1"/>
        </dgm:presLayoutVars>
      </dgm:prSet>
      <dgm:spPr/>
    </dgm:pt>
    <dgm:pt modelId="{EC28FDB4-059B-453B-AF47-FB3B18543031}" type="pres">
      <dgm:prSet presAssocID="{89013A7A-110F-49B5-A11F-5AF0933EE32A}" presName="aSpace" presStyleCnt="0"/>
      <dgm:spPr/>
    </dgm:pt>
    <dgm:pt modelId="{9A6BE9CD-3C06-4BAF-B0D4-7BDFEA98E5DA}" type="pres">
      <dgm:prSet presAssocID="{F1E92B49-BE1E-4179-BBD7-FF9DCF78C544}" presName="compNode" presStyleCnt="0"/>
      <dgm:spPr/>
    </dgm:pt>
    <dgm:pt modelId="{3BE8C062-BDB8-4788-B322-767612812ED6}" type="pres">
      <dgm:prSet presAssocID="{F1E92B49-BE1E-4179-BBD7-FF9DCF78C544}" presName="aNode" presStyleLbl="bgShp" presStyleIdx="3" presStyleCnt="8"/>
      <dgm:spPr/>
    </dgm:pt>
    <dgm:pt modelId="{DDACA6DD-0C03-4DED-8A32-FE21DF9F685C}" type="pres">
      <dgm:prSet presAssocID="{F1E92B49-BE1E-4179-BBD7-FF9DCF78C544}" presName="textNode" presStyleLbl="bgShp" presStyleIdx="3" presStyleCnt="8"/>
      <dgm:spPr/>
    </dgm:pt>
    <dgm:pt modelId="{BD81D1A9-7D8B-4A48-8E82-C0F0EF1FEE8F}" type="pres">
      <dgm:prSet presAssocID="{F1E92B49-BE1E-4179-BBD7-FF9DCF78C544}" presName="compChildNode" presStyleCnt="0"/>
      <dgm:spPr/>
    </dgm:pt>
    <dgm:pt modelId="{5A419C37-85C1-42C5-A3E1-58056DF5EEE9}" type="pres">
      <dgm:prSet presAssocID="{F1E92B49-BE1E-4179-BBD7-FF9DCF78C544}" presName="theInnerList" presStyleCnt="0"/>
      <dgm:spPr/>
    </dgm:pt>
    <dgm:pt modelId="{16C42148-B355-4910-8DCC-D6F341C66A02}" type="pres">
      <dgm:prSet presAssocID="{D8957666-ECAB-4FCC-9069-A2E1CBEC5F88}" presName="childNode" presStyleLbl="node1" presStyleIdx="4" presStyleCnt="13">
        <dgm:presLayoutVars>
          <dgm:bulletEnabled val="1"/>
        </dgm:presLayoutVars>
      </dgm:prSet>
      <dgm:spPr/>
    </dgm:pt>
    <dgm:pt modelId="{8DF66445-D8B7-4099-8A15-CB8A2CDBE13A}" type="pres">
      <dgm:prSet presAssocID="{D8957666-ECAB-4FCC-9069-A2E1CBEC5F88}" presName="aSpace2" presStyleCnt="0"/>
      <dgm:spPr/>
    </dgm:pt>
    <dgm:pt modelId="{2AC1E4C6-1863-4033-8B80-B696EB89E72E}" type="pres">
      <dgm:prSet presAssocID="{6BF963F7-4915-4D39-A4FF-A5376DEEBDBB}" presName="childNode" presStyleLbl="node1" presStyleIdx="5" presStyleCnt="13">
        <dgm:presLayoutVars>
          <dgm:bulletEnabled val="1"/>
        </dgm:presLayoutVars>
      </dgm:prSet>
      <dgm:spPr/>
    </dgm:pt>
    <dgm:pt modelId="{96270FF2-3968-49C9-8260-4A4112CA0652}" type="pres">
      <dgm:prSet presAssocID="{6BF963F7-4915-4D39-A4FF-A5376DEEBDBB}" presName="aSpace2" presStyleCnt="0"/>
      <dgm:spPr/>
    </dgm:pt>
    <dgm:pt modelId="{E00710EA-231C-4B70-8599-4A636B099E50}" type="pres">
      <dgm:prSet presAssocID="{0C5A2B4D-2E16-4BAB-A34D-FD6A0FDC1F90}" presName="childNode" presStyleLbl="node1" presStyleIdx="6" presStyleCnt="13">
        <dgm:presLayoutVars>
          <dgm:bulletEnabled val="1"/>
        </dgm:presLayoutVars>
      </dgm:prSet>
      <dgm:spPr/>
    </dgm:pt>
    <dgm:pt modelId="{4D9C4D55-958C-47CD-B790-204D71805BB1}" type="pres">
      <dgm:prSet presAssocID="{F1E92B49-BE1E-4179-BBD7-FF9DCF78C544}" presName="aSpace" presStyleCnt="0"/>
      <dgm:spPr/>
    </dgm:pt>
    <dgm:pt modelId="{9E8AED96-57F2-419E-BEC2-5E9A9D63FC09}" type="pres">
      <dgm:prSet presAssocID="{C9FFE2CA-D370-4AD5-8A84-64C608E415DC}" presName="compNode" presStyleCnt="0"/>
      <dgm:spPr/>
    </dgm:pt>
    <dgm:pt modelId="{C5273515-B204-4546-9B35-190E90AC70FD}" type="pres">
      <dgm:prSet presAssocID="{C9FFE2CA-D370-4AD5-8A84-64C608E415DC}" presName="aNode" presStyleLbl="bgShp" presStyleIdx="4" presStyleCnt="8"/>
      <dgm:spPr/>
    </dgm:pt>
    <dgm:pt modelId="{359797EC-ADCA-4F2B-B597-4E3550758285}" type="pres">
      <dgm:prSet presAssocID="{C9FFE2CA-D370-4AD5-8A84-64C608E415DC}" presName="textNode" presStyleLbl="bgShp" presStyleIdx="4" presStyleCnt="8"/>
      <dgm:spPr/>
    </dgm:pt>
    <dgm:pt modelId="{23C624FD-C0D2-4428-9053-F1131B0CA91A}" type="pres">
      <dgm:prSet presAssocID="{C9FFE2CA-D370-4AD5-8A84-64C608E415DC}" presName="compChildNode" presStyleCnt="0"/>
      <dgm:spPr/>
    </dgm:pt>
    <dgm:pt modelId="{9DA6C713-C048-4ECF-B1AB-A7A5374CC4B7}" type="pres">
      <dgm:prSet presAssocID="{C9FFE2CA-D370-4AD5-8A84-64C608E415DC}" presName="theInnerList" presStyleCnt="0"/>
      <dgm:spPr/>
    </dgm:pt>
    <dgm:pt modelId="{9EE20DBC-1EFF-42B7-BBD2-C0B23E01C163}" type="pres">
      <dgm:prSet presAssocID="{32A23AC4-A676-4B48-800C-36CAF81ACB2E}" presName="childNode" presStyleLbl="node1" presStyleIdx="7" presStyleCnt="13">
        <dgm:presLayoutVars>
          <dgm:bulletEnabled val="1"/>
        </dgm:presLayoutVars>
      </dgm:prSet>
      <dgm:spPr/>
    </dgm:pt>
    <dgm:pt modelId="{642E23E6-C6CC-4BCD-8AD3-F5043307E594}" type="pres">
      <dgm:prSet presAssocID="{C9FFE2CA-D370-4AD5-8A84-64C608E415DC}" presName="aSpace" presStyleCnt="0"/>
      <dgm:spPr/>
    </dgm:pt>
    <dgm:pt modelId="{D153A877-C17E-4150-A528-1C019296CB59}" type="pres">
      <dgm:prSet presAssocID="{F187398A-84BE-4494-8574-868FF77226E1}" presName="compNode" presStyleCnt="0"/>
      <dgm:spPr/>
    </dgm:pt>
    <dgm:pt modelId="{FFBF03F4-A7C7-4558-9B78-A30BBBB6495A}" type="pres">
      <dgm:prSet presAssocID="{F187398A-84BE-4494-8574-868FF77226E1}" presName="aNode" presStyleLbl="bgShp" presStyleIdx="5" presStyleCnt="8"/>
      <dgm:spPr/>
    </dgm:pt>
    <dgm:pt modelId="{14A76625-3930-4DC3-A6B9-6AD4E5F78CF1}" type="pres">
      <dgm:prSet presAssocID="{F187398A-84BE-4494-8574-868FF77226E1}" presName="textNode" presStyleLbl="bgShp" presStyleIdx="5" presStyleCnt="8"/>
      <dgm:spPr/>
    </dgm:pt>
    <dgm:pt modelId="{691678C7-D288-4179-A2B9-4ACB9D0AD1CE}" type="pres">
      <dgm:prSet presAssocID="{F187398A-84BE-4494-8574-868FF77226E1}" presName="compChildNode" presStyleCnt="0"/>
      <dgm:spPr/>
    </dgm:pt>
    <dgm:pt modelId="{2E7EF358-D74A-4B44-BB44-59F658D64F35}" type="pres">
      <dgm:prSet presAssocID="{F187398A-84BE-4494-8574-868FF77226E1}" presName="theInnerList" presStyleCnt="0"/>
      <dgm:spPr/>
    </dgm:pt>
    <dgm:pt modelId="{BA430030-42B6-477F-8558-428FCB3CB013}" type="pres">
      <dgm:prSet presAssocID="{882B7FC8-518C-40C3-8E92-33770FA32439}" presName="childNode" presStyleLbl="node1" presStyleIdx="8" presStyleCnt="13">
        <dgm:presLayoutVars>
          <dgm:bulletEnabled val="1"/>
        </dgm:presLayoutVars>
      </dgm:prSet>
      <dgm:spPr/>
    </dgm:pt>
    <dgm:pt modelId="{1CB9DEBD-A346-4DFE-B0C2-0BAA198E6286}" type="pres">
      <dgm:prSet presAssocID="{F187398A-84BE-4494-8574-868FF77226E1}" presName="aSpace" presStyleCnt="0"/>
      <dgm:spPr/>
    </dgm:pt>
    <dgm:pt modelId="{2C20EEE8-1BBA-4522-ADAE-370623260F18}" type="pres">
      <dgm:prSet presAssocID="{2FB746B3-C012-432F-A854-AF3D364ED203}" presName="compNode" presStyleCnt="0"/>
      <dgm:spPr/>
    </dgm:pt>
    <dgm:pt modelId="{29810273-6280-47FC-A980-7761C18CCBCB}" type="pres">
      <dgm:prSet presAssocID="{2FB746B3-C012-432F-A854-AF3D364ED203}" presName="aNode" presStyleLbl="bgShp" presStyleIdx="6" presStyleCnt="8"/>
      <dgm:spPr/>
    </dgm:pt>
    <dgm:pt modelId="{4391041D-35F3-49C1-BF68-617DFDAC71BE}" type="pres">
      <dgm:prSet presAssocID="{2FB746B3-C012-432F-A854-AF3D364ED203}" presName="textNode" presStyleLbl="bgShp" presStyleIdx="6" presStyleCnt="8"/>
      <dgm:spPr/>
    </dgm:pt>
    <dgm:pt modelId="{64774AEE-5E54-4900-95D9-5B35DAE94931}" type="pres">
      <dgm:prSet presAssocID="{2FB746B3-C012-432F-A854-AF3D364ED203}" presName="compChildNode" presStyleCnt="0"/>
      <dgm:spPr/>
    </dgm:pt>
    <dgm:pt modelId="{FB1EC530-8267-470C-B006-CF478BC71DC5}" type="pres">
      <dgm:prSet presAssocID="{2FB746B3-C012-432F-A854-AF3D364ED203}" presName="theInnerList" presStyleCnt="0"/>
      <dgm:spPr/>
    </dgm:pt>
    <dgm:pt modelId="{FF5BCEB4-9BC5-44F0-9418-82F9652AC59E}" type="pres">
      <dgm:prSet presAssocID="{A24E7737-C056-4BD0-9756-1918E6ED0052}" presName="childNode" presStyleLbl="node1" presStyleIdx="9" presStyleCnt="13">
        <dgm:presLayoutVars>
          <dgm:bulletEnabled val="1"/>
        </dgm:presLayoutVars>
      </dgm:prSet>
      <dgm:spPr/>
    </dgm:pt>
    <dgm:pt modelId="{4950A7F5-0174-44F9-A20B-430354702531}" type="pres">
      <dgm:prSet presAssocID="{A24E7737-C056-4BD0-9756-1918E6ED0052}" presName="aSpace2" presStyleCnt="0"/>
      <dgm:spPr/>
    </dgm:pt>
    <dgm:pt modelId="{C2EF96B9-68AB-4894-AB16-C84410D1F2B3}" type="pres">
      <dgm:prSet presAssocID="{0C9736DD-1489-4868-BA46-91FABF20DFF6}" presName="childNode" presStyleLbl="node1" presStyleIdx="10" presStyleCnt="13">
        <dgm:presLayoutVars>
          <dgm:bulletEnabled val="1"/>
        </dgm:presLayoutVars>
      </dgm:prSet>
      <dgm:spPr/>
    </dgm:pt>
    <dgm:pt modelId="{4C09B489-4349-46F0-8680-23EEE450AB09}" type="pres">
      <dgm:prSet presAssocID="{2FB746B3-C012-432F-A854-AF3D364ED203}" presName="aSpace" presStyleCnt="0"/>
      <dgm:spPr/>
    </dgm:pt>
    <dgm:pt modelId="{DEFC572A-236A-4011-95E6-0BC7C4B3566D}" type="pres">
      <dgm:prSet presAssocID="{1E2DF285-DB4B-4438-9D17-6B842D102853}" presName="compNode" presStyleCnt="0"/>
      <dgm:spPr/>
    </dgm:pt>
    <dgm:pt modelId="{480A791E-1593-47DD-9764-E1797ECC03BA}" type="pres">
      <dgm:prSet presAssocID="{1E2DF285-DB4B-4438-9D17-6B842D102853}" presName="aNode" presStyleLbl="bgShp" presStyleIdx="7" presStyleCnt="8"/>
      <dgm:spPr/>
    </dgm:pt>
    <dgm:pt modelId="{9A9BCCB4-8570-4926-9B61-EAA3F00540D4}" type="pres">
      <dgm:prSet presAssocID="{1E2DF285-DB4B-4438-9D17-6B842D102853}" presName="textNode" presStyleLbl="bgShp" presStyleIdx="7" presStyleCnt="8"/>
      <dgm:spPr/>
    </dgm:pt>
    <dgm:pt modelId="{56292A6A-0632-47DA-88D5-75013FA6795D}" type="pres">
      <dgm:prSet presAssocID="{1E2DF285-DB4B-4438-9D17-6B842D102853}" presName="compChildNode" presStyleCnt="0"/>
      <dgm:spPr/>
    </dgm:pt>
    <dgm:pt modelId="{72B9E5EB-EF1A-4BD9-89D2-A3EA68F9DAD8}" type="pres">
      <dgm:prSet presAssocID="{1E2DF285-DB4B-4438-9D17-6B842D102853}" presName="theInnerList" presStyleCnt="0"/>
      <dgm:spPr/>
    </dgm:pt>
    <dgm:pt modelId="{3903782A-E2B4-4F42-83DF-FE6174A410D1}" type="pres">
      <dgm:prSet presAssocID="{9B7D09C4-E052-41EC-8E7B-71D1C87B44D2}" presName="childNode" presStyleLbl="node1" presStyleIdx="11" presStyleCnt="13">
        <dgm:presLayoutVars>
          <dgm:bulletEnabled val="1"/>
        </dgm:presLayoutVars>
      </dgm:prSet>
      <dgm:spPr/>
    </dgm:pt>
    <dgm:pt modelId="{3EDE667D-3589-4CD8-BD46-16DAB83D21EB}" type="pres">
      <dgm:prSet presAssocID="{9B7D09C4-E052-41EC-8E7B-71D1C87B44D2}" presName="aSpace2" presStyleCnt="0"/>
      <dgm:spPr/>
    </dgm:pt>
    <dgm:pt modelId="{A509C253-25F5-40A4-A2D7-B77F956E25DC}" type="pres">
      <dgm:prSet presAssocID="{1338BDB7-1FC8-4D11-8603-1C174DB30C0D}" presName="childNode" presStyleLbl="node1" presStyleIdx="12" presStyleCnt="13">
        <dgm:presLayoutVars>
          <dgm:bulletEnabled val="1"/>
        </dgm:presLayoutVars>
      </dgm:prSet>
      <dgm:spPr/>
    </dgm:pt>
  </dgm:ptLst>
  <dgm:cxnLst>
    <dgm:cxn modelId="{11A8300A-AFDA-4EE0-8646-4B3AFE1FE437}" type="presOf" srcId="{F1E92B49-BE1E-4179-BBD7-FF9DCF78C544}" destId="{3BE8C062-BDB8-4788-B322-767612812ED6}" srcOrd="0" destOrd="0" presId="urn:microsoft.com/office/officeart/2005/8/layout/lProcess2"/>
    <dgm:cxn modelId="{FDCBF20C-C754-4E0C-A1BF-720E787A309B}" srcId="{F187398A-84BE-4494-8574-868FF77226E1}" destId="{882B7FC8-518C-40C3-8E92-33770FA32439}" srcOrd="0" destOrd="0" parTransId="{944E04F5-EAC9-453A-A0C9-BE63D8A393B9}" sibTransId="{5785B1D1-F1FA-4257-AC16-FFAA1262A499}"/>
    <dgm:cxn modelId="{C0299C16-5B0A-4B47-9B40-7B533222536E}" srcId="{01E42A1C-BD9A-41CE-BA49-C0DADDE8601A}" destId="{6232F66D-A095-4697-A848-A78CEDA4B7FE}" srcOrd="0" destOrd="0" parTransId="{A9E7F90A-5C4F-49D3-B94E-D51A785A4413}" sibTransId="{DBE34755-7C96-4F4D-8C91-3AE0FF49DC66}"/>
    <dgm:cxn modelId="{3B320020-D70B-4650-B880-4A0A99B3DFE4}" srcId="{0B7544E2-0AD0-43D1-992B-2A1A1B409316}" destId="{F187398A-84BE-4494-8574-868FF77226E1}" srcOrd="5" destOrd="0" parTransId="{FB9C0149-4361-4355-BEE5-2CF6C4CEE848}" sibTransId="{500374FB-3711-4178-BFCF-09954467C97E}"/>
    <dgm:cxn modelId="{AE77C320-D2E3-4DA9-99E9-7BED9FCFDDBE}" type="presOf" srcId="{C934AE11-A33F-4CB7-9335-0AB6243A8738}" destId="{168841BE-261A-4730-884E-400B5762E9E5}" srcOrd="0" destOrd="0" presId="urn:microsoft.com/office/officeart/2005/8/layout/lProcess2"/>
    <dgm:cxn modelId="{E4407B23-7377-441E-BD97-995B5A14902D}" type="presOf" srcId="{36C20EE1-B187-4FDE-B3F0-F34B8940057A}" destId="{0696FCB7-DE87-42AB-9306-87110EAFB0E1}" srcOrd="0" destOrd="0" presId="urn:microsoft.com/office/officeart/2005/8/layout/lProcess2"/>
    <dgm:cxn modelId="{CF22B324-80F8-4B16-9564-C8B5969948C0}" type="presOf" srcId="{F187398A-84BE-4494-8574-868FF77226E1}" destId="{14A76625-3930-4DC3-A6B9-6AD4E5F78CF1}" srcOrd="1" destOrd="0" presId="urn:microsoft.com/office/officeart/2005/8/layout/lProcess2"/>
    <dgm:cxn modelId="{3C48D025-1547-4852-805F-A4B0CE1743DB}" srcId="{0B7544E2-0AD0-43D1-992B-2A1A1B409316}" destId="{1E2DF285-DB4B-4438-9D17-6B842D102853}" srcOrd="7" destOrd="0" parTransId="{DCF06D4C-ED8E-4DA1-A4AD-6A6F0871587B}" sibTransId="{5A9042F2-C51D-498A-8705-1B8DB02568A9}"/>
    <dgm:cxn modelId="{624DD627-A4CD-421F-B491-93C588B7A13E}" type="presOf" srcId="{D8957666-ECAB-4FCC-9069-A2E1CBEC5F88}" destId="{16C42148-B355-4910-8DCC-D6F341C66A02}" srcOrd="0" destOrd="0" presId="urn:microsoft.com/office/officeart/2005/8/layout/lProcess2"/>
    <dgm:cxn modelId="{AFF9A330-03A9-49E5-8BF1-1CE4F5B01B26}" type="presOf" srcId="{4DA328BD-4719-4A39-811E-9D7FC41B07F3}" destId="{4E73D796-4977-4A76-98CF-A7174D003ED7}" srcOrd="0" destOrd="0" presId="urn:microsoft.com/office/officeart/2005/8/layout/lProcess2"/>
    <dgm:cxn modelId="{FCB81132-0473-448B-B692-C144D5F3EC9C}" type="presOf" srcId="{2FB746B3-C012-432F-A854-AF3D364ED203}" destId="{4391041D-35F3-49C1-BF68-617DFDAC71BE}" srcOrd="1" destOrd="0" presId="urn:microsoft.com/office/officeart/2005/8/layout/lProcess2"/>
    <dgm:cxn modelId="{680B2332-0ACC-4503-B07E-D9616F503F38}" srcId="{F1E92B49-BE1E-4179-BBD7-FF9DCF78C544}" destId="{6BF963F7-4915-4D39-A4FF-A5376DEEBDBB}" srcOrd="1" destOrd="0" parTransId="{463CAB5E-7F14-4912-8F6F-E05A69DFB6BC}" sibTransId="{2FB2257E-5A19-4C54-919F-1C3D0F5A69E2}"/>
    <dgm:cxn modelId="{3FB39639-B34A-489B-8D6C-C9DD901E3CBE}" type="presOf" srcId="{0C9736DD-1489-4868-BA46-91FABF20DFF6}" destId="{C2EF96B9-68AB-4894-AB16-C84410D1F2B3}" srcOrd="0" destOrd="0" presId="urn:microsoft.com/office/officeart/2005/8/layout/lProcess2"/>
    <dgm:cxn modelId="{66754F3E-BDF3-4917-962C-426EF81C87F1}" type="presOf" srcId="{89013A7A-110F-49B5-A11F-5AF0933EE32A}" destId="{3843772C-2745-42AD-8174-F9DBEFD7D5CC}" srcOrd="0" destOrd="0" presId="urn:microsoft.com/office/officeart/2005/8/layout/lProcess2"/>
    <dgm:cxn modelId="{3EF61B5B-39AC-41BB-A3A8-D82B5A447180}" type="presOf" srcId="{0C5A2B4D-2E16-4BAB-A34D-FD6A0FDC1F90}" destId="{E00710EA-231C-4B70-8599-4A636B099E50}" srcOrd="0" destOrd="0" presId="urn:microsoft.com/office/officeart/2005/8/layout/lProcess2"/>
    <dgm:cxn modelId="{67297664-C010-43AE-AB00-14E3B0DC5EE4}" srcId="{1E2DF285-DB4B-4438-9D17-6B842D102853}" destId="{9B7D09C4-E052-41EC-8E7B-71D1C87B44D2}" srcOrd="0" destOrd="0" parTransId="{8526B3DF-6FEE-4442-8F95-7A0B856E45FD}" sibTransId="{0CE429D1-5496-4104-A730-F3168501C4DE}"/>
    <dgm:cxn modelId="{14606D65-03C6-492F-8246-8D4C748F29B2}" type="presOf" srcId="{C9FFE2CA-D370-4AD5-8A84-64C608E415DC}" destId="{C5273515-B204-4546-9B35-190E90AC70FD}" srcOrd="0" destOrd="0" presId="urn:microsoft.com/office/officeart/2005/8/layout/lProcess2"/>
    <dgm:cxn modelId="{08022048-A079-4EE6-A3D3-EDB0AB3BC87E}" type="presOf" srcId="{6BF963F7-4915-4D39-A4FF-A5376DEEBDBB}" destId="{2AC1E4C6-1863-4033-8B80-B696EB89E72E}" srcOrd="0" destOrd="0" presId="urn:microsoft.com/office/officeart/2005/8/layout/lProcess2"/>
    <dgm:cxn modelId="{D044BB68-4E2A-4560-B52E-551068BB0250}" type="presOf" srcId="{01E42A1C-BD9A-41CE-BA49-C0DADDE8601A}" destId="{A99D98CE-D2DD-46BC-9840-3D4C9B2C101A}" srcOrd="1" destOrd="0" presId="urn:microsoft.com/office/officeart/2005/8/layout/lProcess2"/>
    <dgm:cxn modelId="{88709269-46DD-42DF-AD04-ECC472B81C62}" type="presOf" srcId="{A24E7737-C056-4BD0-9756-1918E6ED0052}" destId="{FF5BCEB4-9BC5-44F0-9418-82F9652AC59E}" srcOrd="0" destOrd="0" presId="urn:microsoft.com/office/officeart/2005/8/layout/lProcess2"/>
    <dgm:cxn modelId="{32B3474A-2BD6-4249-B537-3A15297C03DE}" srcId="{C9FFE2CA-D370-4AD5-8A84-64C608E415DC}" destId="{32A23AC4-A676-4B48-800C-36CAF81ACB2E}" srcOrd="0" destOrd="0" parTransId="{68458479-4B43-4AEA-9719-A4E24AEB0E35}" sibTransId="{A8B2F7E3-9DE9-40F9-ACD4-77CCBD5FC722}"/>
    <dgm:cxn modelId="{1FAF594B-42D8-407A-85FC-F7A93AE6D0F0}" srcId="{2FB746B3-C012-432F-A854-AF3D364ED203}" destId="{0C9736DD-1489-4868-BA46-91FABF20DFF6}" srcOrd="1" destOrd="0" parTransId="{977CB8DB-668F-4C93-B380-7218F15A1EE0}" sibTransId="{D8A9CB34-6A83-4886-B33A-80CE99926E9B}"/>
    <dgm:cxn modelId="{C7CC4C6F-2CF7-4016-98CE-729B59135FC7}" type="presOf" srcId="{0B7544E2-0AD0-43D1-992B-2A1A1B409316}" destId="{00D09EAF-2776-4EB4-8923-BFD0CD6DE982}" srcOrd="0" destOrd="0" presId="urn:microsoft.com/office/officeart/2005/8/layout/lProcess2"/>
    <dgm:cxn modelId="{4F45C672-778F-4DCF-98C9-B9EB8180DE5D}" type="presOf" srcId="{1E2DF285-DB4B-4438-9D17-6B842D102853}" destId="{9A9BCCB4-8570-4926-9B61-EAA3F00540D4}" srcOrd="1" destOrd="0" presId="urn:microsoft.com/office/officeart/2005/8/layout/lProcess2"/>
    <dgm:cxn modelId="{FC89B874-BE53-4D03-BEFE-26CDD2146905}" srcId="{0B7544E2-0AD0-43D1-992B-2A1A1B409316}" destId="{89013A7A-110F-49B5-A11F-5AF0933EE32A}" srcOrd="2" destOrd="0" parTransId="{0CA3646C-D60F-4E90-9E86-DEB15CE8519F}" sibTransId="{BE77AC12-7A44-442D-B734-4E5CC0AF9B10}"/>
    <dgm:cxn modelId="{B4830B55-1A20-48FE-9D28-DE0341F418C8}" type="presOf" srcId="{1E2DF285-DB4B-4438-9D17-6B842D102853}" destId="{480A791E-1593-47DD-9764-E1797ECC03BA}" srcOrd="0" destOrd="0" presId="urn:microsoft.com/office/officeart/2005/8/layout/lProcess2"/>
    <dgm:cxn modelId="{8EF29A75-10AB-4F45-9800-BA66D9BBCD87}" srcId="{0B7544E2-0AD0-43D1-992B-2A1A1B409316}" destId="{5BB5D213-2EA7-45B3-B875-D1FFC56DB344}" srcOrd="0" destOrd="0" parTransId="{808F376B-F743-4071-BFAC-6B83A083ED87}" sibTransId="{9571E3B4-2350-4738-A970-DFE3158146E4}"/>
    <dgm:cxn modelId="{FEDB0377-C7A5-4BD8-ABF7-83F5637FD80C}" type="presOf" srcId="{F1E92B49-BE1E-4179-BBD7-FF9DCF78C544}" destId="{DDACA6DD-0C03-4DED-8A32-FE21DF9F685C}" srcOrd="1" destOrd="0" presId="urn:microsoft.com/office/officeart/2005/8/layout/lProcess2"/>
    <dgm:cxn modelId="{C26F6578-DF9E-42F2-BC00-FC1575CC2DFD}" type="presOf" srcId="{C9FFE2CA-D370-4AD5-8A84-64C608E415DC}" destId="{359797EC-ADCA-4F2B-B597-4E3550758285}" srcOrd="1" destOrd="0" presId="urn:microsoft.com/office/officeart/2005/8/layout/lProcess2"/>
    <dgm:cxn modelId="{7D6F0A7C-9781-455D-B823-2EB1369C02BF}" srcId="{F1E92B49-BE1E-4179-BBD7-FF9DCF78C544}" destId="{D8957666-ECAB-4FCC-9069-A2E1CBEC5F88}" srcOrd="0" destOrd="0" parTransId="{092907BD-07A3-49E0-BEE9-6E94D6BAB923}" sibTransId="{00471C4F-FFDC-44D3-A293-C85696F72D5D}"/>
    <dgm:cxn modelId="{831F977E-4C3C-4ECB-8E19-C05BD62E16C6}" type="presOf" srcId="{01E42A1C-BD9A-41CE-BA49-C0DADDE8601A}" destId="{F0066269-7528-4A12-A40A-B9CA622B741B}" srcOrd="0" destOrd="0" presId="urn:microsoft.com/office/officeart/2005/8/layout/lProcess2"/>
    <dgm:cxn modelId="{D49B198B-2CFF-4352-B716-FBC26CA256D0}" srcId="{2FB746B3-C012-432F-A854-AF3D364ED203}" destId="{A24E7737-C056-4BD0-9756-1918E6ED0052}" srcOrd="0" destOrd="0" parTransId="{AE792E32-82B4-4E08-8578-D1DD5E33D793}" sibTransId="{6A31EC26-C411-47B4-8FDC-E9E03CD7539B}"/>
    <dgm:cxn modelId="{13ABA18C-0FAD-4C9F-A8E3-8A5A975BC440}" srcId="{1E2DF285-DB4B-4438-9D17-6B842D102853}" destId="{1338BDB7-1FC8-4D11-8603-1C174DB30C0D}" srcOrd="1" destOrd="0" parTransId="{5E6525D7-0412-4AF2-B027-1BEFED34420F}" sibTransId="{208A44C7-78C1-49B2-8F97-4A2591D9CC79}"/>
    <dgm:cxn modelId="{1D04C68F-9D3F-4221-9751-67D25BBC9B47}" type="presOf" srcId="{89013A7A-110F-49B5-A11F-5AF0933EE32A}" destId="{F0FC4E29-07C0-4112-BD19-E802A83A30E4}" srcOrd="1" destOrd="0" presId="urn:microsoft.com/office/officeart/2005/8/layout/lProcess2"/>
    <dgm:cxn modelId="{EDDE0E9D-70B0-4564-9288-71E9EFB377C8}" srcId="{5BB5D213-2EA7-45B3-B875-D1FFC56DB344}" destId="{36C20EE1-B187-4FDE-B3F0-F34B8940057A}" srcOrd="0" destOrd="0" parTransId="{3AAE650C-C511-4375-B602-16C6E7182369}" sibTransId="{1D134675-DD48-4C1B-86F3-08078C1766A1}"/>
    <dgm:cxn modelId="{099EB39F-C8AD-4065-930F-070615791B0D}" type="presOf" srcId="{9B7D09C4-E052-41EC-8E7B-71D1C87B44D2}" destId="{3903782A-E2B4-4F42-83DF-FE6174A410D1}" srcOrd="0" destOrd="0" presId="urn:microsoft.com/office/officeart/2005/8/layout/lProcess2"/>
    <dgm:cxn modelId="{61E5C9A1-8BB2-4932-9F51-2A2AF20E2CAD}" srcId="{0B7544E2-0AD0-43D1-992B-2A1A1B409316}" destId="{F1E92B49-BE1E-4179-BBD7-FF9DCF78C544}" srcOrd="3" destOrd="0" parTransId="{C6B7E8EE-254C-41CA-A146-CC29BD937022}" sibTransId="{37DC4C6D-F4BF-481C-BDA9-CB02DF9C5EA6}"/>
    <dgm:cxn modelId="{B7CF4CAB-E6B4-457A-87BA-5AC6F68D87DD}" srcId="{F1E92B49-BE1E-4179-BBD7-FF9DCF78C544}" destId="{0C5A2B4D-2E16-4BAB-A34D-FD6A0FDC1F90}" srcOrd="2" destOrd="0" parTransId="{86A3BA5E-CF25-4599-840A-F08C7B174665}" sibTransId="{F409B681-604A-4197-91EF-1BD3448E0F7B}"/>
    <dgm:cxn modelId="{E3C14AB2-0AEC-46C8-BC9D-E6770B938488}" type="presOf" srcId="{1338BDB7-1FC8-4D11-8603-1C174DB30C0D}" destId="{A509C253-25F5-40A4-A2D7-B77F956E25DC}" srcOrd="0" destOrd="0" presId="urn:microsoft.com/office/officeart/2005/8/layout/lProcess2"/>
    <dgm:cxn modelId="{2518B0B4-17A8-45E0-A543-6A7A34B93B95}" srcId="{89013A7A-110F-49B5-A11F-5AF0933EE32A}" destId="{4DA328BD-4719-4A39-811E-9D7FC41B07F3}" srcOrd="0" destOrd="0" parTransId="{3974A87E-8DD7-4F40-AC57-83210AC49501}" sibTransId="{11ACB4D8-3FBD-4C76-82D8-8C6CC75850CF}"/>
    <dgm:cxn modelId="{359704B8-2686-40EE-B251-55E200BB4371}" type="presOf" srcId="{32A23AC4-A676-4B48-800C-36CAF81ACB2E}" destId="{9EE20DBC-1EFF-42B7-BBD2-C0B23E01C163}" srcOrd="0" destOrd="0" presId="urn:microsoft.com/office/officeart/2005/8/layout/lProcess2"/>
    <dgm:cxn modelId="{3AF6D6BD-EF81-4009-A537-12EE5DC9D1B4}" srcId="{89013A7A-110F-49B5-A11F-5AF0933EE32A}" destId="{C934AE11-A33F-4CB7-9335-0AB6243A8738}" srcOrd="1" destOrd="0" parTransId="{B2BB2531-1719-4F2D-AECD-8364C06013E1}" sibTransId="{63733199-49BC-4793-8A40-7CF272831210}"/>
    <dgm:cxn modelId="{8EF44BCE-B76F-487D-AFC6-9E109358A2BF}" type="presOf" srcId="{F187398A-84BE-4494-8574-868FF77226E1}" destId="{FFBF03F4-A7C7-4558-9B78-A30BBBB6495A}" srcOrd="0" destOrd="0" presId="urn:microsoft.com/office/officeart/2005/8/layout/lProcess2"/>
    <dgm:cxn modelId="{F9E0ABCF-664D-4AEC-8131-49BA96680265}" srcId="{0B7544E2-0AD0-43D1-992B-2A1A1B409316}" destId="{2FB746B3-C012-432F-A854-AF3D364ED203}" srcOrd="6" destOrd="0" parTransId="{5F44377C-1F4F-49D2-83CF-3E345B6D21AA}" sibTransId="{115A019C-E0A8-4091-AB73-6D536E37B2AC}"/>
    <dgm:cxn modelId="{DCA283DC-54DF-441F-BD1D-A649E3622E59}" srcId="{0B7544E2-0AD0-43D1-992B-2A1A1B409316}" destId="{C9FFE2CA-D370-4AD5-8A84-64C608E415DC}" srcOrd="4" destOrd="0" parTransId="{829E35FC-5B1A-4A50-B553-F47C8A7D8E13}" sibTransId="{270737A9-DA86-4BC0-BADA-1782CC0FB56F}"/>
    <dgm:cxn modelId="{9645CDF2-810E-4022-91E1-69CBC5CCF8A1}" type="presOf" srcId="{5BB5D213-2EA7-45B3-B875-D1FFC56DB344}" destId="{E2F196C8-0DA3-4FA7-BDCD-012998263528}" srcOrd="1" destOrd="0" presId="urn:microsoft.com/office/officeart/2005/8/layout/lProcess2"/>
    <dgm:cxn modelId="{6D7DDBF2-1157-450A-ADBB-602C6ED02C10}" type="presOf" srcId="{6232F66D-A095-4697-A848-A78CEDA4B7FE}" destId="{50B0FA10-124E-4BBB-AF5A-42C9C05D2DBE}" srcOrd="0" destOrd="0" presId="urn:microsoft.com/office/officeart/2005/8/layout/lProcess2"/>
    <dgm:cxn modelId="{275CF2F3-CD7C-4CFF-945D-A3C6589F0F81}" type="presOf" srcId="{882B7FC8-518C-40C3-8E92-33770FA32439}" destId="{BA430030-42B6-477F-8558-428FCB3CB013}" srcOrd="0" destOrd="0" presId="urn:microsoft.com/office/officeart/2005/8/layout/lProcess2"/>
    <dgm:cxn modelId="{0D9963F4-AFA2-4939-8F34-768C16C7A32F}" srcId="{0B7544E2-0AD0-43D1-992B-2A1A1B409316}" destId="{01E42A1C-BD9A-41CE-BA49-C0DADDE8601A}" srcOrd="1" destOrd="0" parTransId="{FCC6E68E-2720-4263-A431-B17F9AB33F8F}" sibTransId="{CC81B628-5E5B-41C6-B29A-587C7331C727}"/>
    <dgm:cxn modelId="{29ACDFF6-E268-4E82-A9CB-066C919D0332}" type="presOf" srcId="{5BB5D213-2EA7-45B3-B875-D1FFC56DB344}" destId="{DBCEB9CC-E8FF-444D-A0CE-35BD8009BBA1}" srcOrd="0" destOrd="0" presId="urn:microsoft.com/office/officeart/2005/8/layout/lProcess2"/>
    <dgm:cxn modelId="{0006F5FB-5382-44F7-B70A-63F7309400DC}" type="presOf" srcId="{2FB746B3-C012-432F-A854-AF3D364ED203}" destId="{29810273-6280-47FC-A980-7761C18CCBCB}" srcOrd="0" destOrd="0" presId="urn:microsoft.com/office/officeart/2005/8/layout/lProcess2"/>
    <dgm:cxn modelId="{94FD8E3E-12E9-463F-96D8-9F8CC47D94AF}" type="presParOf" srcId="{00D09EAF-2776-4EB4-8923-BFD0CD6DE982}" destId="{DE95EEB9-C340-40F7-8E15-7AA2749B621F}" srcOrd="0" destOrd="0" presId="urn:microsoft.com/office/officeart/2005/8/layout/lProcess2"/>
    <dgm:cxn modelId="{B197C14F-BB1A-4997-A889-94128467DA27}" type="presParOf" srcId="{DE95EEB9-C340-40F7-8E15-7AA2749B621F}" destId="{DBCEB9CC-E8FF-444D-A0CE-35BD8009BBA1}" srcOrd="0" destOrd="0" presId="urn:microsoft.com/office/officeart/2005/8/layout/lProcess2"/>
    <dgm:cxn modelId="{120CA08C-A98A-461B-B93C-BB5A636B2221}" type="presParOf" srcId="{DE95EEB9-C340-40F7-8E15-7AA2749B621F}" destId="{E2F196C8-0DA3-4FA7-BDCD-012998263528}" srcOrd="1" destOrd="0" presId="urn:microsoft.com/office/officeart/2005/8/layout/lProcess2"/>
    <dgm:cxn modelId="{A12D90B5-A455-482E-B456-2B9927DF0002}" type="presParOf" srcId="{DE95EEB9-C340-40F7-8E15-7AA2749B621F}" destId="{5F3034DC-A9AE-4478-8A87-56EE7DD1E504}" srcOrd="2" destOrd="0" presId="urn:microsoft.com/office/officeart/2005/8/layout/lProcess2"/>
    <dgm:cxn modelId="{50B890BF-B437-4187-87B6-ECE55E9EBBE6}" type="presParOf" srcId="{5F3034DC-A9AE-4478-8A87-56EE7DD1E504}" destId="{0E33207C-47A8-474B-9BC8-CD3523938AFE}" srcOrd="0" destOrd="0" presId="urn:microsoft.com/office/officeart/2005/8/layout/lProcess2"/>
    <dgm:cxn modelId="{EDD47168-D8B0-4D75-8FEC-F8155839D121}" type="presParOf" srcId="{0E33207C-47A8-474B-9BC8-CD3523938AFE}" destId="{0696FCB7-DE87-42AB-9306-87110EAFB0E1}" srcOrd="0" destOrd="0" presId="urn:microsoft.com/office/officeart/2005/8/layout/lProcess2"/>
    <dgm:cxn modelId="{2567960A-4D8C-46EC-903B-C819FD7FA16F}" type="presParOf" srcId="{00D09EAF-2776-4EB4-8923-BFD0CD6DE982}" destId="{1CD8595E-9F1D-4132-851A-221C463FE996}" srcOrd="1" destOrd="0" presId="urn:microsoft.com/office/officeart/2005/8/layout/lProcess2"/>
    <dgm:cxn modelId="{3AF7D7FF-A5C3-4B01-B544-624040C2773C}" type="presParOf" srcId="{00D09EAF-2776-4EB4-8923-BFD0CD6DE982}" destId="{A0D33E91-E8FA-495E-9F03-59C9B70D1F7A}" srcOrd="2" destOrd="0" presId="urn:microsoft.com/office/officeart/2005/8/layout/lProcess2"/>
    <dgm:cxn modelId="{74F8D2C6-3E04-4741-9130-2AA2E05F2D35}" type="presParOf" srcId="{A0D33E91-E8FA-495E-9F03-59C9B70D1F7A}" destId="{F0066269-7528-4A12-A40A-B9CA622B741B}" srcOrd="0" destOrd="0" presId="urn:microsoft.com/office/officeart/2005/8/layout/lProcess2"/>
    <dgm:cxn modelId="{7405757A-D8B8-46CD-806D-7D218F8D911A}" type="presParOf" srcId="{A0D33E91-E8FA-495E-9F03-59C9B70D1F7A}" destId="{A99D98CE-D2DD-46BC-9840-3D4C9B2C101A}" srcOrd="1" destOrd="0" presId="urn:microsoft.com/office/officeart/2005/8/layout/lProcess2"/>
    <dgm:cxn modelId="{F5A19136-E8F2-4965-8568-DB4335A519DE}" type="presParOf" srcId="{A0D33E91-E8FA-495E-9F03-59C9B70D1F7A}" destId="{14A0F5C7-A5D9-4290-981A-0BE38242C6B1}" srcOrd="2" destOrd="0" presId="urn:microsoft.com/office/officeart/2005/8/layout/lProcess2"/>
    <dgm:cxn modelId="{FA5034ED-4F05-4C91-9EFC-1DE91A92EF2B}" type="presParOf" srcId="{14A0F5C7-A5D9-4290-981A-0BE38242C6B1}" destId="{DC14D526-E88C-4669-A146-1E40F388E021}" srcOrd="0" destOrd="0" presId="urn:microsoft.com/office/officeart/2005/8/layout/lProcess2"/>
    <dgm:cxn modelId="{1242CEF1-112B-43C8-A661-5B72DBB8D699}" type="presParOf" srcId="{DC14D526-E88C-4669-A146-1E40F388E021}" destId="{50B0FA10-124E-4BBB-AF5A-42C9C05D2DBE}" srcOrd="0" destOrd="0" presId="urn:microsoft.com/office/officeart/2005/8/layout/lProcess2"/>
    <dgm:cxn modelId="{9730617B-532E-4306-BAFC-A07C5C28F56C}" type="presParOf" srcId="{00D09EAF-2776-4EB4-8923-BFD0CD6DE982}" destId="{3ADF4ABE-D884-4F0F-8E5F-971E132C5402}" srcOrd="3" destOrd="0" presId="urn:microsoft.com/office/officeart/2005/8/layout/lProcess2"/>
    <dgm:cxn modelId="{3094FB78-0473-458E-BA65-3DC968AAA6A5}" type="presParOf" srcId="{00D09EAF-2776-4EB4-8923-BFD0CD6DE982}" destId="{16BC5E18-7C89-467F-937F-372B69FE3BB9}" srcOrd="4" destOrd="0" presId="urn:microsoft.com/office/officeart/2005/8/layout/lProcess2"/>
    <dgm:cxn modelId="{E9D71FD4-8951-4CE6-97DA-302374D692B2}" type="presParOf" srcId="{16BC5E18-7C89-467F-937F-372B69FE3BB9}" destId="{3843772C-2745-42AD-8174-F9DBEFD7D5CC}" srcOrd="0" destOrd="0" presId="urn:microsoft.com/office/officeart/2005/8/layout/lProcess2"/>
    <dgm:cxn modelId="{C0FE934D-06AA-48B8-95C6-7CFFE0478DB2}" type="presParOf" srcId="{16BC5E18-7C89-467F-937F-372B69FE3BB9}" destId="{F0FC4E29-07C0-4112-BD19-E802A83A30E4}" srcOrd="1" destOrd="0" presId="urn:microsoft.com/office/officeart/2005/8/layout/lProcess2"/>
    <dgm:cxn modelId="{602057BD-0F9A-417A-963F-502BC25C09E5}" type="presParOf" srcId="{16BC5E18-7C89-467F-937F-372B69FE3BB9}" destId="{1FCE33EA-0A19-4208-BCCE-2CAC804E8012}" srcOrd="2" destOrd="0" presId="urn:microsoft.com/office/officeart/2005/8/layout/lProcess2"/>
    <dgm:cxn modelId="{C71B3BDA-1FC9-4F69-A3E5-C5D324B8E809}" type="presParOf" srcId="{1FCE33EA-0A19-4208-BCCE-2CAC804E8012}" destId="{943BDC42-0900-4961-AC1D-5C576A01EF3E}" srcOrd="0" destOrd="0" presId="urn:microsoft.com/office/officeart/2005/8/layout/lProcess2"/>
    <dgm:cxn modelId="{DB6D6312-582F-4503-9077-7D28B0E4F212}" type="presParOf" srcId="{943BDC42-0900-4961-AC1D-5C576A01EF3E}" destId="{4E73D796-4977-4A76-98CF-A7174D003ED7}" srcOrd="0" destOrd="0" presId="urn:microsoft.com/office/officeart/2005/8/layout/lProcess2"/>
    <dgm:cxn modelId="{48A06A72-C511-4AF3-9248-6E57C703594D}" type="presParOf" srcId="{943BDC42-0900-4961-AC1D-5C576A01EF3E}" destId="{EE6FDBA4-1582-4B98-9A86-4DD2CCC7FC77}" srcOrd="1" destOrd="0" presId="urn:microsoft.com/office/officeart/2005/8/layout/lProcess2"/>
    <dgm:cxn modelId="{66B3D63C-B653-47D8-A74B-C721AA9A2968}" type="presParOf" srcId="{943BDC42-0900-4961-AC1D-5C576A01EF3E}" destId="{168841BE-261A-4730-884E-400B5762E9E5}" srcOrd="2" destOrd="0" presId="urn:microsoft.com/office/officeart/2005/8/layout/lProcess2"/>
    <dgm:cxn modelId="{7C450A52-836D-4411-AE3A-5636133EFE91}" type="presParOf" srcId="{00D09EAF-2776-4EB4-8923-BFD0CD6DE982}" destId="{EC28FDB4-059B-453B-AF47-FB3B18543031}" srcOrd="5" destOrd="0" presId="urn:microsoft.com/office/officeart/2005/8/layout/lProcess2"/>
    <dgm:cxn modelId="{724E29A2-A565-432D-9660-05F727536163}" type="presParOf" srcId="{00D09EAF-2776-4EB4-8923-BFD0CD6DE982}" destId="{9A6BE9CD-3C06-4BAF-B0D4-7BDFEA98E5DA}" srcOrd="6" destOrd="0" presId="urn:microsoft.com/office/officeart/2005/8/layout/lProcess2"/>
    <dgm:cxn modelId="{F22F3C3D-D382-402C-B4F6-A34CCD76347D}" type="presParOf" srcId="{9A6BE9CD-3C06-4BAF-B0D4-7BDFEA98E5DA}" destId="{3BE8C062-BDB8-4788-B322-767612812ED6}" srcOrd="0" destOrd="0" presId="urn:microsoft.com/office/officeart/2005/8/layout/lProcess2"/>
    <dgm:cxn modelId="{6AFEA855-EAF7-4635-A6D0-49F394DF7D09}" type="presParOf" srcId="{9A6BE9CD-3C06-4BAF-B0D4-7BDFEA98E5DA}" destId="{DDACA6DD-0C03-4DED-8A32-FE21DF9F685C}" srcOrd="1" destOrd="0" presId="urn:microsoft.com/office/officeart/2005/8/layout/lProcess2"/>
    <dgm:cxn modelId="{E728E3EF-6564-47AB-B7B6-83B5A4D5450C}" type="presParOf" srcId="{9A6BE9CD-3C06-4BAF-B0D4-7BDFEA98E5DA}" destId="{BD81D1A9-7D8B-4A48-8E82-C0F0EF1FEE8F}" srcOrd="2" destOrd="0" presId="urn:microsoft.com/office/officeart/2005/8/layout/lProcess2"/>
    <dgm:cxn modelId="{03A95A1E-EBE9-46B3-99FC-8F7DDE91BAD8}" type="presParOf" srcId="{BD81D1A9-7D8B-4A48-8E82-C0F0EF1FEE8F}" destId="{5A419C37-85C1-42C5-A3E1-58056DF5EEE9}" srcOrd="0" destOrd="0" presId="urn:microsoft.com/office/officeart/2005/8/layout/lProcess2"/>
    <dgm:cxn modelId="{FD4BBF54-6921-487D-A9C0-9CF91D681990}" type="presParOf" srcId="{5A419C37-85C1-42C5-A3E1-58056DF5EEE9}" destId="{16C42148-B355-4910-8DCC-D6F341C66A02}" srcOrd="0" destOrd="0" presId="urn:microsoft.com/office/officeart/2005/8/layout/lProcess2"/>
    <dgm:cxn modelId="{CB20F7E9-B990-4BB0-AFBC-3B8123685D7C}" type="presParOf" srcId="{5A419C37-85C1-42C5-A3E1-58056DF5EEE9}" destId="{8DF66445-D8B7-4099-8A15-CB8A2CDBE13A}" srcOrd="1" destOrd="0" presId="urn:microsoft.com/office/officeart/2005/8/layout/lProcess2"/>
    <dgm:cxn modelId="{6B104CF1-5647-47C7-A7E1-E4FF0A444C0D}" type="presParOf" srcId="{5A419C37-85C1-42C5-A3E1-58056DF5EEE9}" destId="{2AC1E4C6-1863-4033-8B80-B696EB89E72E}" srcOrd="2" destOrd="0" presId="urn:microsoft.com/office/officeart/2005/8/layout/lProcess2"/>
    <dgm:cxn modelId="{15CA3EE7-ACA5-45C2-AEAE-C7C547C2156F}" type="presParOf" srcId="{5A419C37-85C1-42C5-A3E1-58056DF5EEE9}" destId="{96270FF2-3968-49C9-8260-4A4112CA0652}" srcOrd="3" destOrd="0" presId="urn:microsoft.com/office/officeart/2005/8/layout/lProcess2"/>
    <dgm:cxn modelId="{6EA16769-2532-4DE9-8488-77820A8735F3}" type="presParOf" srcId="{5A419C37-85C1-42C5-A3E1-58056DF5EEE9}" destId="{E00710EA-231C-4B70-8599-4A636B099E50}" srcOrd="4" destOrd="0" presId="urn:microsoft.com/office/officeart/2005/8/layout/lProcess2"/>
    <dgm:cxn modelId="{1BF335AB-FACE-4849-BCC7-05DD8DE54D9E}" type="presParOf" srcId="{00D09EAF-2776-4EB4-8923-BFD0CD6DE982}" destId="{4D9C4D55-958C-47CD-B790-204D71805BB1}" srcOrd="7" destOrd="0" presId="urn:microsoft.com/office/officeart/2005/8/layout/lProcess2"/>
    <dgm:cxn modelId="{E8C8228E-F0A6-403E-A9F3-2D89139BE894}" type="presParOf" srcId="{00D09EAF-2776-4EB4-8923-BFD0CD6DE982}" destId="{9E8AED96-57F2-419E-BEC2-5E9A9D63FC09}" srcOrd="8" destOrd="0" presId="urn:microsoft.com/office/officeart/2005/8/layout/lProcess2"/>
    <dgm:cxn modelId="{F4D94A3B-B4DE-46FD-A4AB-FC26EE427562}" type="presParOf" srcId="{9E8AED96-57F2-419E-BEC2-5E9A9D63FC09}" destId="{C5273515-B204-4546-9B35-190E90AC70FD}" srcOrd="0" destOrd="0" presId="urn:microsoft.com/office/officeart/2005/8/layout/lProcess2"/>
    <dgm:cxn modelId="{51D89733-C1E6-4AE4-8190-9E62173E0E03}" type="presParOf" srcId="{9E8AED96-57F2-419E-BEC2-5E9A9D63FC09}" destId="{359797EC-ADCA-4F2B-B597-4E3550758285}" srcOrd="1" destOrd="0" presId="urn:microsoft.com/office/officeart/2005/8/layout/lProcess2"/>
    <dgm:cxn modelId="{5157AE91-7447-4816-AAA7-B6DC00B1EA80}" type="presParOf" srcId="{9E8AED96-57F2-419E-BEC2-5E9A9D63FC09}" destId="{23C624FD-C0D2-4428-9053-F1131B0CA91A}" srcOrd="2" destOrd="0" presId="urn:microsoft.com/office/officeart/2005/8/layout/lProcess2"/>
    <dgm:cxn modelId="{4803F022-C5ED-4270-AE39-B29887238E75}" type="presParOf" srcId="{23C624FD-C0D2-4428-9053-F1131B0CA91A}" destId="{9DA6C713-C048-4ECF-B1AB-A7A5374CC4B7}" srcOrd="0" destOrd="0" presId="urn:microsoft.com/office/officeart/2005/8/layout/lProcess2"/>
    <dgm:cxn modelId="{1B5C624A-6EE9-44E9-B863-C7E9A6F1029D}" type="presParOf" srcId="{9DA6C713-C048-4ECF-B1AB-A7A5374CC4B7}" destId="{9EE20DBC-1EFF-42B7-BBD2-C0B23E01C163}" srcOrd="0" destOrd="0" presId="urn:microsoft.com/office/officeart/2005/8/layout/lProcess2"/>
    <dgm:cxn modelId="{5B63A302-21D4-4101-84A0-1D1DE93D797C}" type="presParOf" srcId="{00D09EAF-2776-4EB4-8923-BFD0CD6DE982}" destId="{642E23E6-C6CC-4BCD-8AD3-F5043307E594}" srcOrd="9" destOrd="0" presId="urn:microsoft.com/office/officeart/2005/8/layout/lProcess2"/>
    <dgm:cxn modelId="{BBE04864-94F4-4A7C-B62F-98B7E138B259}" type="presParOf" srcId="{00D09EAF-2776-4EB4-8923-BFD0CD6DE982}" destId="{D153A877-C17E-4150-A528-1C019296CB59}" srcOrd="10" destOrd="0" presId="urn:microsoft.com/office/officeart/2005/8/layout/lProcess2"/>
    <dgm:cxn modelId="{2352CB3B-BFBA-44EA-8999-718D6BA1B6E2}" type="presParOf" srcId="{D153A877-C17E-4150-A528-1C019296CB59}" destId="{FFBF03F4-A7C7-4558-9B78-A30BBBB6495A}" srcOrd="0" destOrd="0" presId="urn:microsoft.com/office/officeart/2005/8/layout/lProcess2"/>
    <dgm:cxn modelId="{47DD4147-3CBC-45AE-9C32-86B09051F473}" type="presParOf" srcId="{D153A877-C17E-4150-A528-1C019296CB59}" destId="{14A76625-3930-4DC3-A6B9-6AD4E5F78CF1}" srcOrd="1" destOrd="0" presId="urn:microsoft.com/office/officeart/2005/8/layout/lProcess2"/>
    <dgm:cxn modelId="{1CCA6541-8ABB-49D9-97C3-892CC2FC88A2}" type="presParOf" srcId="{D153A877-C17E-4150-A528-1C019296CB59}" destId="{691678C7-D288-4179-A2B9-4ACB9D0AD1CE}" srcOrd="2" destOrd="0" presId="urn:microsoft.com/office/officeart/2005/8/layout/lProcess2"/>
    <dgm:cxn modelId="{3523B87D-5213-4C08-982C-C12C8D16449A}" type="presParOf" srcId="{691678C7-D288-4179-A2B9-4ACB9D0AD1CE}" destId="{2E7EF358-D74A-4B44-BB44-59F658D64F35}" srcOrd="0" destOrd="0" presId="urn:microsoft.com/office/officeart/2005/8/layout/lProcess2"/>
    <dgm:cxn modelId="{B3C89F66-5083-4D1C-8B6C-19474BD41D49}" type="presParOf" srcId="{2E7EF358-D74A-4B44-BB44-59F658D64F35}" destId="{BA430030-42B6-477F-8558-428FCB3CB013}" srcOrd="0" destOrd="0" presId="urn:microsoft.com/office/officeart/2005/8/layout/lProcess2"/>
    <dgm:cxn modelId="{29089564-5B91-4392-82B5-AE8DA6E6B8C1}" type="presParOf" srcId="{00D09EAF-2776-4EB4-8923-BFD0CD6DE982}" destId="{1CB9DEBD-A346-4DFE-B0C2-0BAA198E6286}" srcOrd="11" destOrd="0" presId="urn:microsoft.com/office/officeart/2005/8/layout/lProcess2"/>
    <dgm:cxn modelId="{3376DD6A-87A3-4D73-989B-3D64F707FC55}" type="presParOf" srcId="{00D09EAF-2776-4EB4-8923-BFD0CD6DE982}" destId="{2C20EEE8-1BBA-4522-ADAE-370623260F18}" srcOrd="12" destOrd="0" presId="urn:microsoft.com/office/officeart/2005/8/layout/lProcess2"/>
    <dgm:cxn modelId="{2789BEC5-8477-480C-869E-EE831A2A2657}" type="presParOf" srcId="{2C20EEE8-1BBA-4522-ADAE-370623260F18}" destId="{29810273-6280-47FC-A980-7761C18CCBCB}" srcOrd="0" destOrd="0" presId="urn:microsoft.com/office/officeart/2005/8/layout/lProcess2"/>
    <dgm:cxn modelId="{98DF9D5F-D3B6-472E-B19E-A765A976B287}" type="presParOf" srcId="{2C20EEE8-1BBA-4522-ADAE-370623260F18}" destId="{4391041D-35F3-49C1-BF68-617DFDAC71BE}" srcOrd="1" destOrd="0" presId="urn:microsoft.com/office/officeart/2005/8/layout/lProcess2"/>
    <dgm:cxn modelId="{704EE1B2-E24F-4E36-B9C8-7DCA52AEB9EE}" type="presParOf" srcId="{2C20EEE8-1BBA-4522-ADAE-370623260F18}" destId="{64774AEE-5E54-4900-95D9-5B35DAE94931}" srcOrd="2" destOrd="0" presId="urn:microsoft.com/office/officeart/2005/8/layout/lProcess2"/>
    <dgm:cxn modelId="{9EDF12BF-FE47-4C5C-89DE-B007904EEDE0}" type="presParOf" srcId="{64774AEE-5E54-4900-95D9-5B35DAE94931}" destId="{FB1EC530-8267-470C-B006-CF478BC71DC5}" srcOrd="0" destOrd="0" presId="urn:microsoft.com/office/officeart/2005/8/layout/lProcess2"/>
    <dgm:cxn modelId="{23A96B2E-9EA5-41A6-99CF-A9D4F336C212}" type="presParOf" srcId="{FB1EC530-8267-470C-B006-CF478BC71DC5}" destId="{FF5BCEB4-9BC5-44F0-9418-82F9652AC59E}" srcOrd="0" destOrd="0" presId="urn:microsoft.com/office/officeart/2005/8/layout/lProcess2"/>
    <dgm:cxn modelId="{281E2E4C-D502-45F5-AEA4-DB589BA6CB73}" type="presParOf" srcId="{FB1EC530-8267-470C-B006-CF478BC71DC5}" destId="{4950A7F5-0174-44F9-A20B-430354702531}" srcOrd="1" destOrd="0" presId="urn:microsoft.com/office/officeart/2005/8/layout/lProcess2"/>
    <dgm:cxn modelId="{231622FB-2166-47ED-98EB-8604FEA9D9D6}" type="presParOf" srcId="{FB1EC530-8267-470C-B006-CF478BC71DC5}" destId="{C2EF96B9-68AB-4894-AB16-C84410D1F2B3}" srcOrd="2" destOrd="0" presId="urn:microsoft.com/office/officeart/2005/8/layout/lProcess2"/>
    <dgm:cxn modelId="{38BD0AF5-FCF9-4D8B-8984-F6CCB95A31D5}" type="presParOf" srcId="{00D09EAF-2776-4EB4-8923-BFD0CD6DE982}" destId="{4C09B489-4349-46F0-8680-23EEE450AB09}" srcOrd="13" destOrd="0" presId="urn:microsoft.com/office/officeart/2005/8/layout/lProcess2"/>
    <dgm:cxn modelId="{094672F1-D037-44C1-B5AD-2C2C0AA17AC9}" type="presParOf" srcId="{00D09EAF-2776-4EB4-8923-BFD0CD6DE982}" destId="{DEFC572A-236A-4011-95E6-0BC7C4B3566D}" srcOrd="14" destOrd="0" presId="urn:microsoft.com/office/officeart/2005/8/layout/lProcess2"/>
    <dgm:cxn modelId="{0DDC9B2E-841B-4E7F-A469-E7525B0593F4}" type="presParOf" srcId="{DEFC572A-236A-4011-95E6-0BC7C4B3566D}" destId="{480A791E-1593-47DD-9764-E1797ECC03BA}" srcOrd="0" destOrd="0" presId="urn:microsoft.com/office/officeart/2005/8/layout/lProcess2"/>
    <dgm:cxn modelId="{FFF796C5-96A4-45E3-AA88-3155E9FA9228}" type="presParOf" srcId="{DEFC572A-236A-4011-95E6-0BC7C4B3566D}" destId="{9A9BCCB4-8570-4926-9B61-EAA3F00540D4}" srcOrd="1" destOrd="0" presId="urn:microsoft.com/office/officeart/2005/8/layout/lProcess2"/>
    <dgm:cxn modelId="{5B132D18-3307-45BC-8953-C361B8F74146}" type="presParOf" srcId="{DEFC572A-236A-4011-95E6-0BC7C4B3566D}" destId="{56292A6A-0632-47DA-88D5-75013FA6795D}" srcOrd="2" destOrd="0" presId="urn:microsoft.com/office/officeart/2005/8/layout/lProcess2"/>
    <dgm:cxn modelId="{EA4D61A2-C10B-4C31-AEB3-855E672F48FE}" type="presParOf" srcId="{56292A6A-0632-47DA-88D5-75013FA6795D}" destId="{72B9E5EB-EF1A-4BD9-89D2-A3EA68F9DAD8}" srcOrd="0" destOrd="0" presId="urn:microsoft.com/office/officeart/2005/8/layout/lProcess2"/>
    <dgm:cxn modelId="{55C09D82-BDF0-4CD4-8116-9FA442C3896B}" type="presParOf" srcId="{72B9E5EB-EF1A-4BD9-89D2-A3EA68F9DAD8}" destId="{3903782A-E2B4-4F42-83DF-FE6174A410D1}" srcOrd="0" destOrd="0" presId="urn:microsoft.com/office/officeart/2005/8/layout/lProcess2"/>
    <dgm:cxn modelId="{7BC62CA3-BD46-4EFC-8452-97B10BA05AFD}" type="presParOf" srcId="{72B9E5EB-EF1A-4BD9-89D2-A3EA68F9DAD8}" destId="{3EDE667D-3589-4CD8-BD46-16DAB83D21EB}" srcOrd="1" destOrd="0" presId="urn:microsoft.com/office/officeart/2005/8/layout/lProcess2"/>
    <dgm:cxn modelId="{85DA2812-17F7-45BE-BC51-CC946CA828CF}" type="presParOf" srcId="{72B9E5EB-EF1A-4BD9-89D2-A3EA68F9DAD8}" destId="{A509C253-25F5-40A4-A2D7-B77F956E25D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EC1DFA-D12A-456D-9543-20A90B4D8AD4}" type="doc">
      <dgm:prSet loTypeId="urn:microsoft.com/office/officeart/2005/8/layout/default" loCatId="list" qsTypeId="urn:microsoft.com/office/officeart/2005/8/quickstyle/3d2" qsCatId="3D" csTypeId="urn:microsoft.com/office/officeart/2005/8/colors/colorful1" csCatId="colorful" phldr="1"/>
      <dgm:spPr/>
      <dgm:t>
        <a:bodyPr/>
        <a:lstStyle/>
        <a:p>
          <a:endParaRPr lang="en-US"/>
        </a:p>
      </dgm:t>
    </dgm:pt>
    <dgm:pt modelId="{0ECEAE78-1BE4-4991-B790-3FDE764FD6D9}">
      <dgm:prSet phldrT="[Text]"/>
      <dgm:spPr/>
      <dgm:t>
        <a:bodyPr/>
        <a:lstStyle/>
        <a:p>
          <a:r>
            <a:rPr lang="en-US" dirty="0"/>
            <a:t>Create GitHub Account and sign in</a:t>
          </a:r>
        </a:p>
      </dgm:t>
    </dgm:pt>
    <dgm:pt modelId="{D5C481DB-8087-4B1D-92AA-5F26B08953CD}" type="parTrans" cxnId="{51F27340-8DA4-49CC-B172-4306229013DF}">
      <dgm:prSet/>
      <dgm:spPr/>
      <dgm:t>
        <a:bodyPr/>
        <a:lstStyle/>
        <a:p>
          <a:endParaRPr lang="en-US"/>
        </a:p>
      </dgm:t>
    </dgm:pt>
    <dgm:pt modelId="{12DD6BF9-4DDC-488F-9959-529B527C6C15}" type="sibTrans" cxnId="{51F27340-8DA4-49CC-B172-4306229013DF}">
      <dgm:prSet/>
      <dgm:spPr/>
      <dgm:t>
        <a:bodyPr/>
        <a:lstStyle/>
        <a:p>
          <a:endParaRPr lang="en-US"/>
        </a:p>
      </dgm:t>
    </dgm:pt>
    <dgm:pt modelId="{A8ABCAA2-BC62-4E4B-B406-67F5D59BFA73}">
      <dgm:prSet/>
      <dgm:spPr/>
      <dgm:t>
        <a:bodyPr/>
        <a:lstStyle/>
        <a:p>
          <a:r>
            <a:rPr lang="en-US" dirty="0"/>
            <a:t>Start a project=create a repository</a:t>
          </a:r>
        </a:p>
      </dgm:t>
    </dgm:pt>
    <dgm:pt modelId="{7803F5B2-734E-4BF4-A440-A5AAF782A4BD}" type="parTrans" cxnId="{26FFB588-1866-4E44-BC3B-B3325116F254}">
      <dgm:prSet/>
      <dgm:spPr/>
      <dgm:t>
        <a:bodyPr/>
        <a:lstStyle/>
        <a:p>
          <a:endParaRPr lang="en-US"/>
        </a:p>
      </dgm:t>
    </dgm:pt>
    <dgm:pt modelId="{2DD06AA2-EF2A-4A55-8DC9-A8E6EF98BE33}" type="sibTrans" cxnId="{26FFB588-1866-4E44-BC3B-B3325116F254}">
      <dgm:prSet/>
      <dgm:spPr/>
      <dgm:t>
        <a:bodyPr/>
        <a:lstStyle/>
        <a:p>
          <a:endParaRPr lang="en-US"/>
        </a:p>
      </dgm:t>
    </dgm:pt>
    <dgm:pt modelId="{3CC6C34C-2364-43AE-B669-73BC88AE7754}">
      <dgm:prSet/>
      <dgm:spPr/>
      <dgm:t>
        <a:bodyPr/>
        <a:lstStyle/>
        <a:p>
          <a:r>
            <a:rPr lang="en-US"/>
            <a:t>Start Eclipse</a:t>
          </a:r>
          <a:endParaRPr lang="en-US" dirty="0"/>
        </a:p>
      </dgm:t>
    </dgm:pt>
    <dgm:pt modelId="{4F5AFC7A-4937-4FA9-B507-544615E630C6}" type="parTrans" cxnId="{F0098649-8558-41E2-B70C-3CD52C3B413B}">
      <dgm:prSet/>
      <dgm:spPr/>
      <dgm:t>
        <a:bodyPr/>
        <a:lstStyle/>
        <a:p>
          <a:endParaRPr lang="en-US"/>
        </a:p>
      </dgm:t>
    </dgm:pt>
    <dgm:pt modelId="{3E8B918E-792E-41A6-8C96-D24CB6F3B7D5}" type="sibTrans" cxnId="{F0098649-8558-41E2-B70C-3CD52C3B413B}">
      <dgm:prSet/>
      <dgm:spPr/>
      <dgm:t>
        <a:bodyPr/>
        <a:lstStyle/>
        <a:p>
          <a:endParaRPr lang="en-US"/>
        </a:p>
      </dgm:t>
    </dgm:pt>
    <dgm:pt modelId="{B7E94D73-19E6-470E-AD81-FA8295BFD572}">
      <dgm:prSet/>
      <dgm:spPr/>
      <dgm:t>
        <a:bodyPr/>
        <a:lstStyle/>
        <a:p>
          <a:r>
            <a:rPr lang="en-US"/>
            <a:t>Go to Perspective-&gt;Git Repositories and click on Add Git Repo</a:t>
          </a:r>
          <a:endParaRPr lang="en-US" dirty="0"/>
        </a:p>
      </dgm:t>
    </dgm:pt>
    <dgm:pt modelId="{2F3F8209-5DE2-4392-AABF-CD0DA32541BB}" type="parTrans" cxnId="{EDBFD1FB-3B52-4D5E-B5F5-0DA37F12E5F8}">
      <dgm:prSet/>
      <dgm:spPr/>
      <dgm:t>
        <a:bodyPr/>
        <a:lstStyle/>
        <a:p>
          <a:endParaRPr lang="en-US"/>
        </a:p>
      </dgm:t>
    </dgm:pt>
    <dgm:pt modelId="{D9D1C53F-43F9-47D1-8031-03578AD7DCD2}" type="sibTrans" cxnId="{EDBFD1FB-3B52-4D5E-B5F5-0DA37F12E5F8}">
      <dgm:prSet/>
      <dgm:spPr/>
      <dgm:t>
        <a:bodyPr/>
        <a:lstStyle/>
        <a:p>
          <a:endParaRPr lang="en-US"/>
        </a:p>
      </dgm:t>
    </dgm:pt>
    <dgm:pt modelId="{7C92A240-F259-44D2-8097-FC126855C268}">
      <dgm:prSet/>
      <dgm:spPr/>
      <dgm:t>
        <a:bodyPr/>
        <a:lstStyle/>
        <a:p>
          <a:r>
            <a:rPr lang="en-US"/>
            <a:t>Create a project in Eclipse(with same name or diff as Git Repo)</a:t>
          </a:r>
          <a:endParaRPr lang="en-US" dirty="0"/>
        </a:p>
      </dgm:t>
    </dgm:pt>
    <dgm:pt modelId="{FA01115D-6287-4964-9BA3-99C8A38FD499}" type="parTrans" cxnId="{14A6EBD9-D9A1-4753-8B22-85B966F34FD4}">
      <dgm:prSet/>
      <dgm:spPr/>
      <dgm:t>
        <a:bodyPr/>
        <a:lstStyle/>
        <a:p>
          <a:endParaRPr lang="en-US"/>
        </a:p>
      </dgm:t>
    </dgm:pt>
    <dgm:pt modelId="{DC264DBE-DD92-480D-90F9-6ED379D4BF3B}" type="sibTrans" cxnId="{14A6EBD9-D9A1-4753-8B22-85B966F34FD4}">
      <dgm:prSet/>
      <dgm:spPr/>
      <dgm:t>
        <a:bodyPr/>
        <a:lstStyle/>
        <a:p>
          <a:endParaRPr lang="en-US"/>
        </a:p>
      </dgm:t>
    </dgm:pt>
    <dgm:pt modelId="{4D0AF15C-F852-43AF-88CF-997A2E67328D}">
      <dgm:prSet/>
      <dgm:spPr/>
      <dgm:t>
        <a:bodyPr/>
        <a:lstStyle/>
        <a:p>
          <a:r>
            <a:rPr lang="en-US"/>
            <a:t>Do a right click on project&gt;Team&gt;Share&gt;Add to Git Repo</a:t>
          </a:r>
          <a:endParaRPr lang="en-US" dirty="0"/>
        </a:p>
      </dgm:t>
    </dgm:pt>
    <dgm:pt modelId="{3DD35FAE-B82D-4A2B-8C43-A18011C8DF99}" type="parTrans" cxnId="{B1097B65-A860-4FA8-B438-015F1DC5EF7E}">
      <dgm:prSet/>
      <dgm:spPr/>
      <dgm:t>
        <a:bodyPr/>
        <a:lstStyle/>
        <a:p>
          <a:endParaRPr lang="en-US"/>
        </a:p>
      </dgm:t>
    </dgm:pt>
    <dgm:pt modelId="{37ED2E9A-9191-4C71-9734-0C984D50D9C4}" type="sibTrans" cxnId="{B1097B65-A860-4FA8-B438-015F1DC5EF7E}">
      <dgm:prSet/>
      <dgm:spPr/>
      <dgm:t>
        <a:bodyPr/>
        <a:lstStyle/>
        <a:p>
          <a:endParaRPr lang="en-US"/>
        </a:p>
      </dgm:t>
    </dgm:pt>
    <dgm:pt modelId="{FDA496C1-599A-4D37-981B-1DBBA5457362}">
      <dgm:prSet/>
      <dgm:spPr/>
      <dgm:t>
        <a:bodyPr/>
        <a:lstStyle/>
        <a:p>
          <a:r>
            <a:rPr lang="en-US"/>
            <a:t>Commit and Push the project to the repo</a:t>
          </a:r>
          <a:endParaRPr lang="en-US" dirty="0"/>
        </a:p>
      </dgm:t>
    </dgm:pt>
    <dgm:pt modelId="{74C2720E-6652-41B9-8605-B8B75F93A209}" type="parTrans" cxnId="{B3A2DE31-51DB-43D2-87D8-8DD25A21756B}">
      <dgm:prSet/>
      <dgm:spPr/>
      <dgm:t>
        <a:bodyPr/>
        <a:lstStyle/>
        <a:p>
          <a:endParaRPr lang="en-US"/>
        </a:p>
      </dgm:t>
    </dgm:pt>
    <dgm:pt modelId="{01E05186-E506-4263-AE33-A9F43CC428C3}" type="sibTrans" cxnId="{B3A2DE31-51DB-43D2-87D8-8DD25A21756B}">
      <dgm:prSet/>
      <dgm:spPr/>
      <dgm:t>
        <a:bodyPr/>
        <a:lstStyle/>
        <a:p>
          <a:endParaRPr lang="en-US"/>
        </a:p>
      </dgm:t>
    </dgm:pt>
    <dgm:pt modelId="{EAF3BAB6-2628-4BB8-87D7-64C546370EBF}">
      <dgm:prSet/>
      <dgm:spPr/>
      <dgm:t>
        <a:bodyPr/>
        <a:lstStyle/>
        <a:p>
          <a:r>
            <a:rPr lang="en-US"/>
            <a:t>Commit and Push every changes to the repo</a:t>
          </a:r>
          <a:endParaRPr lang="en-US" dirty="0"/>
        </a:p>
      </dgm:t>
    </dgm:pt>
    <dgm:pt modelId="{148681AA-836B-4375-947D-B44C88309D41}" type="parTrans" cxnId="{909C2238-C4EC-402E-ABA9-FAEC971A6CF0}">
      <dgm:prSet/>
      <dgm:spPr/>
      <dgm:t>
        <a:bodyPr/>
        <a:lstStyle/>
        <a:p>
          <a:endParaRPr lang="en-US"/>
        </a:p>
      </dgm:t>
    </dgm:pt>
    <dgm:pt modelId="{2E1F2D12-D780-4B45-8C38-E8E48838F11A}" type="sibTrans" cxnId="{909C2238-C4EC-402E-ABA9-FAEC971A6CF0}">
      <dgm:prSet/>
      <dgm:spPr/>
      <dgm:t>
        <a:bodyPr/>
        <a:lstStyle/>
        <a:p>
          <a:endParaRPr lang="en-US"/>
        </a:p>
      </dgm:t>
    </dgm:pt>
    <dgm:pt modelId="{E1BD31A1-E3F4-43C2-9D18-7186882AB315}" type="pres">
      <dgm:prSet presAssocID="{35EC1DFA-D12A-456D-9543-20A90B4D8AD4}" presName="diagram" presStyleCnt="0">
        <dgm:presLayoutVars>
          <dgm:dir/>
          <dgm:resizeHandles val="exact"/>
        </dgm:presLayoutVars>
      </dgm:prSet>
      <dgm:spPr/>
    </dgm:pt>
    <dgm:pt modelId="{E4583E5D-BB85-4A92-ACAE-85054FAC3CE9}" type="pres">
      <dgm:prSet presAssocID="{0ECEAE78-1BE4-4991-B790-3FDE764FD6D9}" presName="node" presStyleLbl="node1" presStyleIdx="0" presStyleCnt="8">
        <dgm:presLayoutVars>
          <dgm:bulletEnabled val="1"/>
        </dgm:presLayoutVars>
      </dgm:prSet>
      <dgm:spPr/>
    </dgm:pt>
    <dgm:pt modelId="{67D1620E-92C8-44EA-B3AA-17A220BA5F83}" type="pres">
      <dgm:prSet presAssocID="{12DD6BF9-4DDC-488F-9959-529B527C6C15}" presName="sibTrans" presStyleCnt="0"/>
      <dgm:spPr/>
    </dgm:pt>
    <dgm:pt modelId="{91535574-8565-4D39-999D-AB2CFE978E47}" type="pres">
      <dgm:prSet presAssocID="{A8ABCAA2-BC62-4E4B-B406-67F5D59BFA73}" presName="node" presStyleLbl="node1" presStyleIdx="1" presStyleCnt="8">
        <dgm:presLayoutVars>
          <dgm:bulletEnabled val="1"/>
        </dgm:presLayoutVars>
      </dgm:prSet>
      <dgm:spPr/>
    </dgm:pt>
    <dgm:pt modelId="{7DB7FFFC-8D2A-463F-B0F9-76225F1B82A9}" type="pres">
      <dgm:prSet presAssocID="{2DD06AA2-EF2A-4A55-8DC9-A8E6EF98BE33}" presName="sibTrans" presStyleCnt="0"/>
      <dgm:spPr/>
    </dgm:pt>
    <dgm:pt modelId="{30AA4ACE-E657-498B-AC1B-EF6BF991B9EF}" type="pres">
      <dgm:prSet presAssocID="{3CC6C34C-2364-43AE-B669-73BC88AE7754}" presName="node" presStyleLbl="node1" presStyleIdx="2" presStyleCnt="8">
        <dgm:presLayoutVars>
          <dgm:bulletEnabled val="1"/>
        </dgm:presLayoutVars>
      </dgm:prSet>
      <dgm:spPr/>
    </dgm:pt>
    <dgm:pt modelId="{C81B987E-7381-45D6-A110-0A86C7381C09}" type="pres">
      <dgm:prSet presAssocID="{3E8B918E-792E-41A6-8C96-D24CB6F3B7D5}" presName="sibTrans" presStyleCnt="0"/>
      <dgm:spPr/>
    </dgm:pt>
    <dgm:pt modelId="{528EC330-F4B7-4D4C-83A5-456428AE5625}" type="pres">
      <dgm:prSet presAssocID="{B7E94D73-19E6-470E-AD81-FA8295BFD572}" presName="node" presStyleLbl="node1" presStyleIdx="3" presStyleCnt="8">
        <dgm:presLayoutVars>
          <dgm:bulletEnabled val="1"/>
        </dgm:presLayoutVars>
      </dgm:prSet>
      <dgm:spPr/>
    </dgm:pt>
    <dgm:pt modelId="{7D8AEC76-B6C3-4FAF-81B4-0D270932CD13}" type="pres">
      <dgm:prSet presAssocID="{D9D1C53F-43F9-47D1-8031-03578AD7DCD2}" presName="sibTrans" presStyleCnt="0"/>
      <dgm:spPr/>
    </dgm:pt>
    <dgm:pt modelId="{E29923A5-CA12-499F-8C54-08CC641905E5}" type="pres">
      <dgm:prSet presAssocID="{7C92A240-F259-44D2-8097-FC126855C268}" presName="node" presStyleLbl="node1" presStyleIdx="4" presStyleCnt="8">
        <dgm:presLayoutVars>
          <dgm:bulletEnabled val="1"/>
        </dgm:presLayoutVars>
      </dgm:prSet>
      <dgm:spPr/>
    </dgm:pt>
    <dgm:pt modelId="{07637305-EC11-4C93-80D7-02E661825373}" type="pres">
      <dgm:prSet presAssocID="{DC264DBE-DD92-480D-90F9-6ED379D4BF3B}" presName="sibTrans" presStyleCnt="0"/>
      <dgm:spPr/>
    </dgm:pt>
    <dgm:pt modelId="{84B0659B-182D-4CA8-BCF9-3B4E1CE3F54F}" type="pres">
      <dgm:prSet presAssocID="{4D0AF15C-F852-43AF-88CF-997A2E67328D}" presName="node" presStyleLbl="node1" presStyleIdx="5" presStyleCnt="8">
        <dgm:presLayoutVars>
          <dgm:bulletEnabled val="1"/>
        </dgm:presLayoutVars>
      </dgm:prSet>
      <dgm:spPr/>
    </dgm:pt>
    <dgm:pt modelId="{CBF277C6-03DB-42B3-BEFC-CE9068E6EB5D}" type="pres">
      <dgm:prSet presAssocID="{37ED2E9A-9191-4C71-9734-0C984D50D9C4}" presName="sibTrans" presStyleCnt="0"/>
      <dgm:spPr/>
    </dgm:pt>
    <dgm:pt modelId="{3DE6F9E1-C9AC-4322-98B2-AB9E4935B2DD}" type="pres">
      <dgm:prSet presAssocID="{FDA496C1-599A-4D37-981B-1DBBA5457362}" presName="node" presStyleLbl="node1" presStyleIdx="6" presStyleCnt="8">
        <dgm:presLayoutVars>
          <dgm:bulletEnabled val="1"/>
        </dgm:presLayoutVars>
      </dgm:prSet>
      <dgm:spPr/>
    </dgm:pt>
    <dgm:pt modelId="{E2FEAAEF-BCE3-4B16-BF20-D214F0C72032}" type="pres">
      <dgm:prSet presAssocID="{01E05186-E506-4263-AE33-A9F43CC428C3}" presName="sibTrans" presStyleCnt="0"/>
      <dgm:spPr/>
    </dgm:pt>
    <dgm:pt modelId="{630BCDA8-B9E8-4CB9-9E54-841212D4AE22}" type="pres">
      <dgm:prSet presAssocID="{EAF3BAB6-2628-4BB8-87D7-64C546370EBF}" presName="node" presStyleLbl="node1" presStyleIdx="7" presStyleCnt="8">
        <dgm:presLayoutVars>
          <dgm:bulletEnabled val="1"/>
        </dgm:presLayoutVars>
      </dgm:prSet>
      <dgm:spPr/>
    </dgm:pt>
  </dgm:ptLst>
  <dgm:cxnLst>
    <dgm:cxn modelId="{E11DFC05-60C5-4904-84CB-64E081D24556}" type="presOf" srcId="{3CC6C34C-2364-43AE-B669-73BC88AE7754}" destId="{30AA4ACE-E657-498B-AC1B-EF6BF991B9EF}" srcOrd="0" destOrd="0" presId="urn:microsoft.com/office/officeart/2005/8/layout/default"/>
    <dgm:cxn modelId="{2FC0810B-58A1-4EAB-A0EA-785C6AB619F2}" type="presOf" srcId="{35EC1DFA-D12A-456D-9543-20A90B4D8AD4}" destId="{E1BD31A1-E3F4-43C2-9D18-7186882AB315}" srcOrd="0" destOrd="0" presId="urn:microsoft.com/office/officeart/2005/8/layout/default"/>
    <dgm:cxn modelId="{4671511E-5AC9-4B8D-8F2B-14C751B09E1C}" type="presOf" srcId="{A8ABCAA2-BC62-4E4B-B406-67F5D59BFA73}" destId="{91535574-8565-4D39-999D-AB2CFE978E47}" srcOrd="0" destOrd="0" presId="urn:microsoft.com/office/officeart/2005/8/layout/default"/>
    <dgm:cxn modelId="{B3A2DE31-51DB-43D2-87D8-8DD25A21756B}" srcId="{35EC1DFA-D12A-456D-9543-20A90B4D8AD4}" destId="{FDA496C1-599A-4D37-981B-1DBBA5457362}" srcOrd="6" destOrd="0" parTransId="{74C2720E-6652-41B9-8605-B8B75F93A209}" sibTransId="{01E05186-E506-4263-AE33-A9F43CC428C3}"/>
    <dgm:cxn modelId="{909C2238-C4EC-402E-ABA9-FAEC971A6CF0}" srcId="{35EC1DFA-D12A-456D-9543-20A90B4D8AD4}" destId="{EAF3BAB6-2628-4BB8-87D7-64C546370EBF}" srcOrd="7" destOrd="0" parTransId="{148681AA-836B-4375-947D-B44C88309D41}" sibTransId="{2E1F2D12-D780-4B45-8C38-E8E48838F11A}"/>
    <dgm:cxn modelId="{51F27340-8DA4-49CC-B172-4306229013DF}" srcId="{35EC1DFA-D12A-456D-9543-20A90B4D8AD4}" destId="{0ECEAE78-1BE4-4991-B790-3FDE764FD6D9}" srcOrd="0" destOrd="0" parTransId="{D5C481DB-8087-4B1D-92AA-5F26B08953CD}" sibTransId="{12DD6BF9-4DDC-488F-9959-529B527C6C15}"/>
    <dgm:cxn modelId="{B1097B65-A860-4FA8-B438-015F1DC5EF7E}" srcId="{35EC1DFA-D12A-456D-9543-20A90B4D8AD4}" destId="{4D0AF15C-F852-43AF-88CF-997A2E67328D}" srcOrd="5" destOrd="0" parTransId="{3DD35FAE-B82D-4A2B-8C43-A18011C8DF99}" sibTransId="{37ED2E9A-9191-4C71-9734-0C984D50D9C4}"/>
    <dgm:cxn modelId="{F0098649-8558-41E2-B70C-3CD52C3B413B}" srcId="{35EC1DFA-D12A-456D-9543-20A90B4D8AD4}" destId="{3CC6C34C-2364-43AE-B669-73BC88AE7754}" srcOrd="2" destOrd="0" parTransId="{4F5AFC7A-4937-4FA9-B507-544615E630C6}" sibTransId="{3E8B918E-792E-41A6-8C96-D24CB6F3B7D5}"/>
    <dgm:cxn modelId="{26FFB588-1866-4E44-BC3B-B3325116F254}" srcId="{35EC1DFA-D12A-456D-9543-20A90B4D8AD4}" destId="{A8ABCAA2-BC62-4E4B-B406-67F5D59BFA73}" srcOrd="1" destOrd="0" parTransId="{7803F5B2-734E-4BF4-A440-A5AAF782A4BD}" sibTransId="{2DD06AA2-EF2A-4A55-8DC9-A8E6EF98BE33}"/>
    <dgm:cxn modelId="{49431A8D-55A3-4CCD-B6E6-941C5526A340}" type="presOf" srcId="{EAF3BAB6-2628-4BB8-87D7-64C546370EBF}" destId="{630BCDA8-B9E8-4CB9-9E54-841212D4AE22}" srcOrd="0" destOrd="0" presId="urn:microsoft.com/office/officeart/2005/8/layout/default"/>
    <dgm:cxn modelId="{09EC51B1-88D5-4616-8919-311FFF56414E}" type="presOf" srcId="{4D0AF15C-F852-43AF-88CF-997A2E67328D}" destId="{84B0659B-182D-4CA8-BCF9-3B4E1CE3F54F}" srcOrd="0" destOrd="0" presId="urn:microsoft.com/office/officeart/2005/8/layout/default"/>
    <dgm:cxn modelId="{459490BA-897F-4B1B-9713-D8667F9A6D9F}" type="presOf" srcId="{0ECEAE78-1BE4-4991-B790-3FDE764FD6D9}" destId="{E4583E5D-BB85-4A92-ACAE-85054FAC3CE9}" srcOrd="0" destOrd="0" presId="urn:microsoft.com/office/officeart/2005/8/layout/default"/>
    <dgm:cxn modelId="{F1FF37D7-6FCD-4F74-80A5-FD2230E98F5C}" type="presOf" srcId="{7C92A240-F259-44D2-8097-FC126855C268}" destId="{E29923A5-CA12-499F-8C54-08CC641905E5}" srcOrd="0" destOrd="0" presId="urn:microsoft.com/office/officeart/2005/8/layout/default"/>
    <dgm:cxn modelId="{98726AD7-A38B-49B4-AFE9-031984F1D13F}" type="presOf" srcId="{B7E94D73-19E6-470E-AD81-FA8295BFD572}" destId="{528EC330-F4B7-4D4C-83A5-456428AE5625}" srcOrd="0" destOrd="0" presId="urn:microsoft.com/office/officeart/2005/8/layout/default"/>
    <dgm:cxn modelId="{14A6EBD9-D9A1-4753-8B22-85B966F34FD4}" srcId="{35EC1DFA-D12A-456D-9543-20A90B4D8AD4}" destId="{7C92A240-F259-44D2-8097-FC126855C268}" srcOrd="4" destOrd="0" parTransId="{FA01115D-6287-4964-9BA3-99C8A38FD499}" sibTransId="{DC264DBE-DD92-480D-90F9-6ED379D4BF3B}"/>
    <dgm:cxn modelId="{F3B07ADE-E914-45BB-A8AF-1CEFBF0A16DC}" type="presOf" srcId="{FDA496C1-599A-4D37-981B-1DBBA5457362}" destId="{3DE6F9E1-C9AC-4322-98B2-AB9E4935B2DD}" srcOrd="0" destOrd="0" presId="urn:microsoft.com/office/officeart/2005/8/layout/default"/>
    <dgm:cxn modelId="{EDBFD1FB-3B52-4D5E-B5F5-0DA37F12E5F8}" srcId="{35EC1DFA-D12A-456D-9543-20A90B4D8AD4}" destId="{B7E94D73-19E6-470E-AD81-FA8295BFD572}" srcOrd="3" destOrd="0" parTransId="{2F3F8209-5DE2-4392-AABF-CD0DA32541BB}" sibTransId="{D9D1C53F-43F9-47D1-8031-03578AD7DCD2}"/>
    <dgm:cxn modelId="{AF18F8B8-6EA5-411D-93C2-25D9C2A3544E}" type="presParOf" srcId="{E1BD31A1-E3F4-43C2-9D18-7186882AB315}" destId="{E4583E5D-BB85-4A92-ACAE-85054FAC3CE9}" srcOrd="0" destOrd="0" presId="urn:microsoft.com/office/officeart/2005/8/layout/default"/>
    <dgm:cxn modelId="{1292DC08-C96B-4BFC-85D2-F071A53349D8}" type="presParOf" srcId="{E1BD31A1-E3F4-43C2-9D18-7186882AB315}" destId="{67D1620E-92C8-44EA-B3AA-17A220BA5F83}" srcOrd="1" destOrd="0" presId="urn:microsoft.com/office/officeart/2005/8/layout/default"/>
    <dgm:cxn modelId="{4F8B9358-4BEF-4C9A-94A3-175217FAAB81}" type="presParOf" srcId="{E1BD31A1-E3F4-43C2-9D18-7186882AB315}" destId="{91535574-8565-4D39-999D-AB2CFE978E47}" srcOrd="2" destOrd="0" presId="urn:microsoft.com/office/officeart/2005/8/layout/default"/>
    <dgm:cxn modelId="{72C49BA9-09C3-415F-964E-8945B1D7D711}" type="presParOf" srcId="{E1BD31A1-E3F4-43C2-9D18-7186882AB315}" destId="{7DB7FFFC-8D2A-463F-B0F9-76225F1B82A9}" srcOrd="3" destOrd="0" presId="urn:microsoft.com/office/officeart/2005/8/layout/default"/>
    <dgm:cxn modelId="{2648CDAC-E783-48F9-BF18-FDCA7CB0F725}" type="presParOf" srcId="{E1BD31A1-E3F4-43C2-9D18-7186882AB315}" destId="{30AA4ACE-E657-498B-AC1B-EF6BF991B9EF}" srcOrd="4" destOrd="0" presId="urn:microsoft.com/office/officeart/2005/8/layout/default"/>
    <dgm:cxn modelId="{F057C34E-FCAF-43A1-B4D9-A30B41C09A4A}" type="presParOf" srcId="{E1BD31A1-E3F4-43C2-9D18-7186882AB315}" destId="{C81B987E-7381-45D6-A110-0A86C7381C09}" srcOrd="5" destOrd="0" presId="urn:microsoft.com/office/officeart/2005/8/layout/default"/>
    <dgm:cxn modelId="{D294DEBC-9C3A-4250-840D-07A9D3E091E5}" type="presParOf" srcId="{E1BD31A1-E3F4-43C2-9D18-7186882AB315}" destId="{528EC330-F4B7-4D4C-83A5-456428AE5625}" srcOrd="6" destOrd="0" presId="urn:microsoft.com/office/officeart/2005/8/layout/default"/>
    <dgm:cxn modelId="{F929EF01-0F4C-41F6-A586-628AF0D87006}" type="presParOf" srcId="{E1BD31A1-E3F4-43C2-9D18-7186882AB315}" destId="{7D8AEC76-B6C3-4FAF-81B4-0D270932CD13}" srcOrd="7" destOrd="0" presId="urn:microsoft.com/office/officeart/2005/8/layout/default"/>
    <dgm:cxn modelId="{BDA3F473-A9D5-4B64-903D-B4DE272D8591}" type="presParOf" srcId="{E1BD31A1-E3F4-43C2-9D18-7186882AB315}" destId="{E29923A5-CA12-499F-8C54-08CC641905E5}" srcOrd="8" destOrd="0" presId="urn:microsoft.com/office/officeart/2005/8/layout/default"/>
    <dgm:cxn modelId="{BCF1A815-0466-438E-9214-032B2301D10C}" type="presParOf" srcId="{E1BD31A1-E3F4-43C2-9D18-7186882AB315}" destId="{07637305-EC11-4C93-80D7-02E661825373}" srcOrd="9" destOrd="0" presId="urn:microsoft.com/office/officeart/2005/8/layout/default"/>
    <dgm:cxn modelId="{0643CE32-11B9-4EA2-94FD-6EC6DDC0289D}" type="presParOf" srcId="{E1BD31A1-E3F4-43C2-9D18-7186882AB315}" destId="{84B0659B-182D-4CA8-BCF9-3B4E1CE3F54F}" srcOrd="10" destOrd="0" presId="urn:microsoft.com/office/officeart/2005/8/layout/default"/>
    <dgm:cxn modelId="{6A7E4B53-C63C-4552-8D62-2ACAB9D10F61}" type="presParOf" srcId="{E1BD31A1-E3F4-43C2-9D18-7186882AB315}" destId="{CBF277C6-03DB-42B3-BEFC-CE9068E6EB5D}" srcOrd="11" destOrd="0" presId="urn:microsoft.com/office/officeart/2005/8/layout/default"/>
    <dgm:cxn modelId="{61AD40F0-7747-4B75-B5CD-CCA6ECCE29F5}" type="presParOf" srcId="{E1BD31A1-E3F4-43C2-9D18-7186882AB315}" destId="{3DE6F9E1-C9AC-4322-98B2-AB9E4935B2DD}" srcOrd="12" destOrd="0" presId="urn:microsoft.com/office/officeart/2005/8/layout/default"/>
    <dgm:cxn modelId="{4251CAC4-DAD9-4923-AAC1-8B05436F8E17}" type="presParOf" srcId="{E1BD31A1-E3F4-43C2-9D18-7186882AB315}" destId="{E2FEAAEF-BCE3-4B16-BF20-D214F0C72032}" srcOrd="13" destOrd="0" presId="urn:microsoft.com/office/officeart/2005/8/layout/default"/>
    <dgm:cxn modelId="{A9AF131F-E86B-45E1-B379-9CA1529E3FC9}" type="presParOf" srcId="{E1BD31A1-E3F4-43C2-9D18-7186882AB315}" destId="{630BCDA8-B9E8-4CB9-9E54-841212D4AE22}"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68FEA-44CF-4EEC-9BBF-10C5FB7B487A}">
      <dsp:nvSpPr>
        <dsp:cNvPr id="0" name=""/>
        <dsp:cNvSpPr/>
      </dsp:nvSpPr>
      <dsp:spPr>
        <a:xfrm rot="5400000">
          <a:off x="3621405" y="-1293891"/>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Git Bash emulates a </a:t>
          </a:r>
          <a:r>
            <a:rPr lang="en-US" sz="1500" b="0" i="0" kern="1200" dirty="0">
              <a:hlinkClick xmlns:r="http://schemas.openxmlformats.org/officeDocument/2006/relationships" r:id="rId1"/>
            </a:rPr>
            <a:t>bash</a:t>
          </a:r>
          <a:r>
            <a:rPr lang="en-US" sz="1500" b="0" i="0" kern="1200" dirty="0"/>
            <a:t> environment on windows</a:t>
          </a:r>
          <a:endParaRPr lang="en-US" sz="1500" kern="1200" dirty="0"/>
        </a:p>
        <a:p>
          <a:pPr marL="114300" lvl="1" indent="-114300" algn="l" defTabSz="666750">
            <a:lnSpc>
              <a:spcPct val="90000"/>
            </a:lnSpc>
            <a:spcBef>
              <a:spcPct val="0"/>
            </a:spcBef>
            <a:spcAft>
              <a:spcPct val="15000"/>
            </a:spcAft>
            <a:buChar char="•"/>
          </a:pPr>
          <a:r>
            <a:rPr lang="en-US" sz="1500" b="0" i="0" kern="1200" dirty="0"/>
            <a:t>It lets you use all git features in command line plus most of </a:t>
          </a:r>
          <a:r>
            <a:rPr lang="en-US" sz="1500" b="0" i="0" kern="1200" dirty="0">
              <a:hlinkClick xmlns:r="http://schemas.openxmlformats.org/officeDocument/2006/relationships" r:id="rId2"/>
            </a:rPr>
            <a:t>standard </a:t>
          </a:r>
          <a:r>
            <a:rPr lang="en-US" sz="1500" b="0" i="0" kern="1200" dirty="0" err="1">
              <a:hlinkClick xmlns:r="http://schemas.openxmlformats.org/officeDocument/2006/relationships" r:id="rId2"/>
            </a:rPr>
            <a:t>unix</a:t>
          </a:r>
          <a:r>
            <a:rPr lang="en-US" sz="1500" b="0" i="0" kern="1200" dirty="0">
              <a:hlinkClick xmlns:r="http://schemas.openxmlformats.org/officeDocument/2006/relationships" r:id="rId2"/>
            </a:rPr>
            <a:t> commands</a:t>
          </a:r>
          <a:r>
            <a:rPr lang="en-US" sz="1500" b="0" i="0" kern="1200" dirty="0"/>
            <a:t>.</a:t>
          </a:r>
          <a:endParaRPr lang="en-US" sz="1500" kern="1200" dirty="0"/>
        </a:p>
      </dsp:txBody>
      <dsp:txXfrm rot="-5400000">
        <a:off x="2194561" y="184100"/>
        <a:ext cx="3850293" cy="945456"/>
      </dsp:txXfrm>
    </dsp:sp>
    <dsp:sp modelId="{8879348A-F729-4ACC-87EA-1AB185E4DE35}">
      <dsp:nvSpPr>
        <dsp:cNvPr id="0" name=""/>
        <dsp:cNvSpPr/>
      </dsp:nvSpPr>
      <dsp:spPr>
        <a:xfrm>
          <a:off x="0" y="1984"/>
          <a:ext cx="2194560" cy="13096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Git Bash</a:t>
          </a:r>
        </a:p>
      </dsp:txBody>
      <dsp:txXfrm>
        <a:off x="63934" y="65918"/>
        <a:ext cx="2066692" cy="1181819"/>
      </dsp:txXfrm>
    </dsp:sp>
    <dsp:sp modelId="{FE52BE8F-C2DD-42BF-9ADC-5B40612AAB56}">
      <dsp:nvSpPr>
        <dsp:cNvPr id="0" name=""/>
        <dsp:cNvSpPr/>
      </dsp:nvSpPr>
      <dsp:spPr>
        <a:xfrm rot="5400000">
          <a:off x="3621405" y="81279"/>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dirty="0"/>
            <a:t>Its </a:t>
          </a:r>
          <a:r>
            <a:rPr lang="en-US" sz="1500" b="0" i="0" kern="1200" dirty="0" err="1"/>
            <a:t>ike</a:t>
          </a:r>
          <a:r>
            <a:rPr lang="en-US" sz="1500" b="0" i="0" kern="1200" dirty="0"/>
            <a:t> regular Windows command prompt with the  command</a:t>
          </a:r>
          <a:endParaRPr lang="en-US" sz="1500" kern="1200" dirty="0"/>
        </a:p>
        <a:p>
          <a:pPr marL="114300" lvl="1" indent="-114300" algn="l" defTabSz="666750">
            <a:lnSpc>
              <a:spcPct val="90000"/>
            </a:lnSpc>
            <a:spcBef>
              <a:spcPct val="0"/>
            </a:spcBef>
            <a:spcAft>
              <a:spcPct val="15000"/>
            </a:spcAft>
            <a:buChar char="•"/>
          </a:pPr>
          <a:r>
            <a:rPr lang="en-US" sz="1500" b="0" i="0" kern="1200" dirty="0"/>
            <a:t>It lets you use all of Git features through command line. </a:t>
          </a:r>
          <a:endParaRPr lang="en-US" sz="1500" kern="1200" dirty="0"/>
        </a:p>
      </dsp:txBody>
      <dsp:txXfrm rot="-5400000">
        <a:off x="2194561" y="1559271"/>
        <a:ext cx="3850293" cy="945456"/>
      </dsp:txXfrm>
    </dsp:sp>
    <dsp:sp modelId="{DAE318C5-0144-4F0E-9DBF-268B2788327D}">
      <dsp:nvSpPr>
        <dsp:cNvPr id="0" name=""/>
        <dsp:cNvSpPr/>
      </dsp:nvSpPr>
      <dsp:spPr>
        <a:xfrm>
          <a:off x="0" y="1377156"/>
          <a:ext cx="2194560" cy="13096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Git CMD</a:t>
          </a:r>
        </a:p>
      </dsp:txBody>
      <dsp:txXfrm>
        <a:off x="63934" y="1441090"/>
        <a:ext cx="2066692" cy="1181819"/>
      </dsp:txXfrm>
    </dsp:sp>
    <dsp:sp modelId="{E80C8072-5A62-4AB5-B4CE-8E74D2312835}">
      <dsp:nvSpPr>
        <dsp:cNvPr id="0" name=""/>
        <dsp:cNvSpPr/>
      </dsp:nvSpPr>
      <dsp:spPr>
        <a:xfrm rot="5400000">
          <a:off x="3621405" y="1456451"/>
          <a:ext cx="1047750" cy="39014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i="0" kern="1200" dirty="0"/>
            <a:t>G</a:t>
          </a:r>
          <a:r>
            <a:rPr lang="en-US" sz="1500" b="0" i="0" kern="1200" dirty="0"/>
            <a:t>raphical </a:t>
          </a:r>
          <a:r>
            <a:rPr lang="en-US" sz="1500" b="1" i="0" kern="1200" dirty="0"/>
            <a:t>U</a:t>
          </a:r>
          <a:r>
            <a:rPr lang="en-US" sz="1500" b="0" i="0" kern="1200" dirty="0"/>
            <a:t>ser </a:t>
          </a:r>
          <a:r>
            <a:rPr lang="en-US" sz="1500" b="1" i="0" kern="1200" dirty="0"/>
            <a:t>I</a:t>
          </a:r>
          <a:r>
            <a:rPr lang="en-US" sz="1500" b="0" i="0" kern="1200" dirty="0"/>
            <a:t>nterface letting you use Git without touching command line.</a:t>
          </a:r>
          <a:endParaRPr lang="en-US" sz="1500" kern="1200" dirty="0"/>
        </a:p>
        <a:p>
          <a:pPr marL="114300" lvl="1" indent="-114300" algn="l" defTabSz="666750">
            <a:lnSpc>
              <a:spcPct val="90000"/>
            </a:lnSpc>
            <a:spcBef>
              <a:spcPct val="0"/>
            </a:spcBef>
            <a:spcAft>
              <a:spcPct val="15000"/>
            </a:spcAft>
            <a:buChar char="•"/>
          </a:pPr>
          <a:r>
            <a:rPr lang="en-US" sz="1500" b="0" i="0" kern="1200" dirty="0"/>
            <a:t>It is an alternative among other Git clients</a:t>
          </a:r>
          <a:endParaRPr lang="en-US" sz="1500" kern="1200" dirty="0"/>
        </a:p>
      </dsp:txBody>
      <dsp:txXfrm rot="-5400000">
        <a:off x="2194561" y="2934443"/>
        <a:ext cx="3850293" cy="945456"/>
      </dsp:txXfrm>
    </dsp:sp>
    <dsp:sp modelId="{2CE13C81-58F2-4F1B-8C2A-1CF6DCD42F6E}">
      <dsp:nvSpPr>
        <dsp:cNvPr id="0" name=""/>
        <dsp:cNvSpPr/>
      </dsp:nvSpPr>
      <dsp:spPr>
        <a:xfrm>
          <a:off x="0" y="2752328"/>
          <a:ext cx="2194560" cy="13096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kern="1200" dirty="0"/>
            <a:t>Git GUI</a:t>
          </a:r>
        </a:p>
      </dsp:txBody>
      <dsp:txXfrm>
        <a:off x="63934" y="2816262"/>
        <a:ext cx="2066692" cy="1181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133A7-690E-4F05-91BE-0863B6D7777E}">
      <dsp:nvSpPr>
        <dsp:cNvPr id="0" name=""/>
        <dsp:cNvSpPr/>
      </dsp:nvSpPr>
      <dsp:spPr>
        <a:xfrm>
          <a:off x="0" y="0"/>
          <a:ext cx="84169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7CB0C1-08C6-4978-830A-6B208CD71F18}">
      <dsp:nvSpPr>
        <dsp:cNvPr id="0" name=""/>
        <dsp:cNvSpPr/>
      </dsp:nvSpPr>
      <dsp:spPr>
        <a:xfrm>
          <a:off x="0" y="0"/>
          <a:ext cx="1955223" cy="369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accent1">
                  <a:lumMod val="75000"/>
                </a:schemeClr>
              </a:solidFill>
            </a:rPr>
            <a:t>GITGUI Use case</a:t>
          </a:r>
        </a:p>
      </dsp:txBody>
      <dsp:txXfrm>
        <a:off x="0" y="0"/>
        <a:ext cx="1955223" cy="3692525"/>
      </dsp:txXfrm>
    </dsp:sp>
    <dsp:sp modelId="{4E78D605-198C-4EB2-8696-F30369694A18}">
      <dsp:nvSpPr>
        <dsp:cNvPr id="0" name=""/>
        <dsp:cNvSpPr/>
      </dsp:nvSpPr>
      <dsp:spPr>
        <a:xfrm>
          <a:off x="2076299" y="12508"/>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Login to GITGUI</a:t>
          </a:r>
        </a:p>
      </dsp:txBody>
      <dsp:txXfrm>
        <a:off x="2076299" y="12508"/>
        <a:ext cx="6336284" cy="250164"/>
      </dsp:txXfrm>
    </dsp:sp>
    <dsp:sp modelId="{7E6ABE36-E851-49D2-8539-BF8E8C20D894}">
      <dsp:nvSpPr>
        <dsp:cNvPr id="0" name=""/>
        <dsp:cNvSpPr/>
      </dsp:nvSpPr>
      <dsp:spPr>
        <a:xfrm>
          <a:off x="1955223" y="262673"/>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2BBFF7-2FF8-44E6-8A52-9C59D977E9B7}">
      <dsp:nvSpPr>
        <dsp:cNvPr id="0" name=""/>
        <dsp:cNvSpPr/>
      </dsp:nvSpPr>
      <dsp:spPr>
        <a:xfrm>
          <a:off x="2076299" y="275181"/>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Create repository and provide the folder path</a:t>
          </a:r>
        </a:p>
      </dsp:txBody>
      <dsp:txXfrm>
        <a:off x="2076299" y="275181"/>
        <a:ext cx="6336284" cy="250164"/>
      </dsp:txXfrm>
    </dsp:sp>
    <dsp:sp modelId="{656FF1A4-3F47-4674-9CF6-2B0AA375D5BA}">
      <dsp:nvSpPr>
        <dsp:cNvPr id="0" name=""/>
        <dsp:cNvSpPr/>
      </dsp:nvSpPr>
      <dsp:spPr>
        <a:xfrm>
          <a:off x="1955223" y="525346"/>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01CF6A-9122-4EDE-A489-2590D3490562}">
      <dsp:nvSpPr>
        <dsp:cNvPr id="0" name=""/>
        <dsp:cNvSpPr/>
      </dsp:nvSpPr>
      <dsp:spPr>
        <a:xfrm>
          <a:off x="2076299" y="537854"/>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Create the empty remote repo with same name</a:t>
          </a:r>
        </a:p>
      </dsp:txBody>
      <dsp:txXfrm>
        <a:off x="2076299" y="537854"/>
        <a:ext cx="6336284" cy="250164"/>
      </dsp:txXfrm>
    </dsp:sp>
    <dsp:sp modelId="{C414C367-A561-464A-B476-F21FD5793201}">
      <dsp:nvSpPr>
        <dsp:cNvPr id="0" name=""/>
        <dsp:cNvSpPr/>
      </dsp:nvSpPr>
      <dsp:spPr>
        <a:xfrm>
          <a:off x="1955223" y="788019"/>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C4F6FE-7FCA-4594-83C2-081B46E2A0FB}">
      <dsp:nvSpPr>
        <dsp:cNvPr id="0" name=""/>
        <dsp:cNvSpPr/>
      </dsp:nvSpPr>
      <dsp:spPr>
        <a:xfrm>
          <a:off x="2076299" y="800527"/>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Add files in local folder, this is pointed to master folder by default</a:t>
          </a:r>
        </a:p>
      </dsp:txBody>
      <dsp:txXfrm>
        <a:off x="2076299" y="800527"/>
        <a:ext cx="6336284" cy="250164"/>
      </dsp:txXfrm>
    </dsp:sp>
    <dsp:sp modelId="{9BAF83F2-6489-46FB-A287-BE4077918596}">
      <dsp:nvSpPr>
        <dsp:cNvPr id="0" name=""/>
        <dsp:cNvSpPr/>
      </dsp:nvSpPr>
      <dsp:spPr>
        <a:xfrm>
          <a:off x="1955223" y="1050692"/>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B064C6-D5F6-4229-AC99-9269045DE10A}">
      <dsp:nvSpPr>
        <dsp:cNvPr id="0" name=""/>
        <dsp:cNvSpPr/>
      </dsp:nvSpPr>
      <dsp:spPr>
        <a:xfrm>
          <a:off x="2076299" y="1063201"/>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Once the file is added and it moved towards unstaged area and drag &amp; drop  the file to staged area and click on commit</a:t>
          </a:r>
        </a:p>
      </dsp:txBody>
      <dsp:txXfrm>
        <a:off x="2076299" y="1063201"/>
        <a:ext cx="6336284" cy="250164"/>
      </dsp:txXfrm>
    </dsp:sp>
    <dsp:sp modelId="{80ACFE2C-1300-4A08-9C33-886D96BA16FE}">
      <dsp:nvSpPr>
        <dsp:cNvPr id="0" name=""/>
        <dsp:cNvSpPr/>
      </dsp:nvSpPr>
      <dsp:spPr>
        <a:xfrm>
          <a:off x="1955223" y="1313366"/>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85BB8-75BC-49B9-9347-29FC79F7EC47}">
      <dsp:nvSpPr>
        <dsp:cNvPr id="0" name=""/>
        <dsp:cNvSpPr/>
      </dsp:nvSpPr>
      <dsp:spPr>
        <a:xfrm>
          <a:off x="2076299" y="1325874"/>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Add remote repository in GITGUI</a:t>
          </a:r>
        </a:p>
      </dsp:txBody>
      <dsp:txXfrm>
        <a:off x="2076299" y="1325874"/>
        <a:ext cx="6336284" cy="250164"/>
      </dsp:txXfrm>
    </dsp:sp>
    <dsp:sp modelId="{550D67D5-1ED7-4CFD-906D-10CD3353B784}">
      <dsp:nvSpPr>
        <dsp:cNvPr id="0" name=""/>
        <dsp:cNvSpPr/>
      </dsp:nvSpPr>
      <dsp:spPr>
        <a:xfrm>
          <a:off x="1955223" y="1576039"/>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62258E-E8F9-45EC-9537-DC4DE62D8CDC}">
      <dsp:nvSpPr>
        <dsp:cNvPr id="0" name=""/>
        <dsp:cNvSpPr/>
      </dsp:nvSpPr>
      <dsp:spPr>
        <a:xfrm>
          <a:off x="2076299" y="1588547"/>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Click on “push to origin” to make the changes updated on remote repo</a:t>
          </a:r>
        </a:p>
      </dsp:txBody>
      <dsp:txXfrm>
        <a:off x="2076299" y="1588547"/>
        <a:ext cx="6336284" cy="250164"/>
      </dsp:txXfrm>
    </dsp:sp>
    <dsp:sp modelId="{DFBDF47D-7028-40D2-9FBB-DD8EC9EA5FB3}">
      <dsp:nvSpPr>
        <dsp:cNvPr id="0" name=""/>
        <dsp:cNvSpPr/>
      </dsp:nvSpPr>
      <dsp:spPr>
        <a:xfrm>
          <a:off x="1955223" y="1838712"/>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B9230F-A5F6-43B9-9C31-4BF4FABB9BF1}">
      <dsp:nvSpPr>
        <dsp:cNvPr id="0" name=""/>
        <dsp:cNvSpPr/>
      </dsp:nvSpPr>
      <dsp:spPr>
        <a:xfrm>
          <a:off x="2076299" y="1851220"/>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Create a new branch in GITGUI</a:t>
          </a:r>
        </a:p>
      </dsp:txBody>
      <dsp:txXfrm>
        <a:off x="2076299" y="1851220"/>
        <a:ext cx="6336284" cy="250164"/>
      </dsp:txXfrm>
    </dsp:sp>
    <dsp:sp modelId="{B140FF94-1CB2-46AA-B7DD-782C7709F3D8}">
      <dsp:nvSpPr>
        <dsp:cNvPr id="0" name=""/>
        <dsp:cNvSpPr/>
      </dsp:nvSpPr>
      <dsp:spPr>
        <a:xfrm>
          <a:off x="1955223" y="2101385"/>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1594DC-2040-4A51-8C82-A9CC73FB3F21}">
      <dsp:nvSpPr>
        <dsp:cNvPr id="0" name=""/>
        <dsp:cNvSpPr/>
      </dsp:nvSpPr>
      <dsp:spPr>
        <a:xfrm>
          <a:off x="2076299" y="2113893"/>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Modify the existing files in local folder path and now the file is moved to unstaged area</a:t>
          </a:r>
        </a:p>
      </dsp:txBody>
      <dsp:txXfrm>
        <a:off x="2076299" y="2113893"/>
        <a:ext cx="6336284" cy="250164"/>
      </dsp:txXfrm>
    </dsp:sp>
    <dsp:sp modelId="{97FF0EF8-A972-44A3-9DFC-D4FBD7F2D12E}">
      <dsp:nvSpPr>
        <dsp:cNvPr id="0" name=""/>
        <dsp:cNvSpPr/>
      </dsp:nvSpPr>
      <dsp:spPr>
        <a:xfrm>
          <a:off x="1955223" y="2364058"/>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7293B5-012B-4517-A503-3B89510A6BEE}">
      <dsp:nvSpPr>
        <dsp:cNvPr id="0" name=""/>
        <dsp:cNvSpPr/>
      </dsp:nvSpPr>
      <dsp:spPr>
        <a:xfrm>
          <a:off x="2076299" y="2376567"/>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Drag &amp; drop  the file to staged area and click on commit</a:t>
          </a:r>
        </a:p>
      </dsp:txBody>
      <dsp:txXfrm>
        <a:off x="2076299" y="2376567"/>
        <a:ext cx="6336284" cy="250164"/>
      </dsp:txXfrm>
    </dsp:sp>
    <dsp:sp modelId="{A7C9760C-5373-4709-A790-AE6BFF92741C}">
      <dsp:nvSpPr>
        <dsp:cNvPr id="0" name=""/>
        <dsp:cNvSpPr/>
      </dsp:nvSpPr>
      <dsp:spPr>
        <a:xfrm>
          <a:off x="1955223" y="2626732"/>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70B41D-4F66-442A-94B8-FDE73622031A}">
      <dsp:nvSpPr>
        <dsp:cNvPr id="0" name=""/>
        <dsp:cNvSpPr/>
      </dsp:nvSpPr>
      <dsp:spPr>
        <a:xfrm>
          <a:off x="2076299" y="2639240"/>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Click on “push to origin” to make the changes updated on remote repo</a:t>
          </a:r>
        </a:p>
      </dsp:txBody>
      <dsp:txXfrm>
        <a:off x="2076299" y="2639240"/>
        <a:ext cx="6336284" cy="250164"/>
      </dsp:txXfrm>
    </dsp:sp>
    <dsp:sp modelId="{4400263C-20FC-47EA-8253-2D2564B6F894}">
      <dsp:nvSpPr>
        <dsp:cNvPr id="0" name=""/>
        <dsp:cNvSpPr/>
      </dsp:nvSpPr>
      <dsp:spPr>
        <a:xfrm>
          <a:off x="1955223" y="2889405"/>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6A8B25-6986-4D5D-8CD6-312224EBAEBF}">
      <dsp:nvSpPr>
        <dsp:cNvPr id="0" name=""/>
        <dsp:cNvSpPr/>
      </dsp:nvSpPr>
      <dsp:spPr>
        <a:xfrm>
          <a:off x="2076299" y="2901913"/>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Checkout master branch</a:t>
          </a:r>
        </a:p>
      </dsp:txBody>
      <dsp:txXfrm>
        <a:off x="2076299" y="2901913"/>
        <a:ext cx="6336284" cy="250164"/>
      </dsp:txXfrm>
    </dsp:sp>
    <dsp:sp modelId="{2C9ECDCC-815B-4949-9C7D-AC5F9AF18379}">
      <dsp:nvSpPr>
        <dsp:cNvPr id="0" name=""/>
        <dsp:cNvSpPr/>
      </dsp:nvSpPr>
      <dsp:spPr>
        <a:xfrm>
          <a:off x="1955223" y="3152078"/>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B22DBB-2393-4704-917E-772F9FB55297}">
      <dsp:nvSpPr>
        <dsp:cNvPr id="0" name=""/>
        <dsp:cNvSpPr/>
      </dsp:nvSpPr>
      <dsp:spPr>
        <a:xfrm>
          <a:off x="2076299" y="3164586"/>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Merge new branch in to master branch and push the changes to Remote repo</a:t>
          </a:r>
        </a:p>
      </dsp:txBody>
      <dsp:txXfrm>
        <a:off x="2076299" y="3164586"/>
        <a:ext cx="6336284" cy="250164"/>
      </dsp:txXfrm>
    </dsp:sp>
    <dsp:sp modelId="{E5ADC8F2-E653-4A99-A99A-2FA296F4DEE3}">
      <dsp:nvSpPr>
        <dsp:cNvPr id="0" name=""/>
        <dsp:cNvSpPr/>
      </dsp:nvSpPr>
      <dsp:spPr>
        <a:xfrm>
          <a:off x="1955223" y="3414751"/>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921D7A-FDB3-4822-9279-581439062164}">
      <dsp:nvSpPr>
        <dsp:cNvPr id="0" name=""/>
        <dsp:cNvSpPr/>
      </dsp:nvSpPr>
      <dsp:spPr>
        <a:xfrm>
          <a:off x="2076299" y="3427259"/>
          <a:ext cx="6336284" cy="250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solidFill>
                <a:schemeClr val="accent1">
                  <a:lumMod val="75000"/>
                </a:schemeClr>
              </a:solidFill>
            </a:rPr>
            <a:t>Delete child branch</a:t>
          </a:r>
        </a:p>
      </dsp:txBody>
      <dsp:txXfrm>
        <a:off x="2076299" y="3427259"/>
        <a:ext cx="6336284" cy="250164"/>
      </dsp:txXfrm>
    </dsp:sp>
    <dsp:sp modelId="{928B2362-147E-45DF-835E-905658138E02}">
      <dsp:nvSpPr>
        <dsp:cNvPr id="0" name=""/>
        <dsp:cNvSpPr/>
      </dsp:nvSpPr>
      <dsp:spPr>
        <a:xfrm>
          <a:off x="1955223" y="3677424"/>
          <a:ext cx="64573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1FA5-0E9C-43A2-9B3D-3D69A00742AA}">
      <dsp:nvSpPr>
        <dsp:cNvPr id="0" name=""/>
        <dsp:cNvSpPr/>
      </dsp:nvSpPr>
      <dsp:spPr>
        <a:xfrm>
          <a:off x="0" y="2292"/>
          <a:ext cx="90424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54C609-3521-4F6B-A1DF-0F5DEBF92DBE}">
      <dsp:nvSpPr>
        <dsp:cNvPr id="0" name=""/>
        <dsp:cNvSpPr/>
      </dsp:nvSpPr>
      <dsp:spPr>
        <a:xfrm>
          <a:off x="0" y="2292"/>
          <a:ext cx="2035341" cy="4690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solidFill>
                <a:schemeClr val="accent1">
                  <a:lumMod val="75000"/>
                </a:schemeClr>
              </a:solidFill>
            </a:rPr>
            <a:t>GitHub Desktop </a:t>
          </a:r>
        </a:p>
        <a:p>
          <a:pPr marL="0" lvl="0" indent="0" algn="l" defTabSz="1066800">
            <a:lnSpc>
              <a:spcPct val="90000"/>
            </a:lnSpc>
            <a:spcBef>
              <a:spcPct val="0"/>
            </a:spcBef>
            <a:spcAft>
              <a:spcPct val="35000"/>
            </a:spcAft>
            <a:buNone/>
          </a:pPr>
          <a:r>
            <a:rPr lang="en-US" sz="2400" b="1" kern="1200" dirty="0">
              <a:solidFill>
                <a:schemeClr val="accent1">
                  <a:lumMod val="75000"/>
                </a:schemeClr>
              </a:solidFill>
            </a:rPr>
            <a:t>Use case</a:t>
          </a:r>
        </a:p>
      </dsp:txBody>
      <dsp:txXfrm>
        <a:off x="0" y="2292"/>
        <a:ext cx="2035341" cy="4690825"/>
      </dsp:txXfrm>
    </dsp:sp>
    <dsp:sp modelId="{0CF2C4F6-F7D1-496E-90A4-0FA48A7204BC}">
      <dsp:nvSpPr>
        <dsp:cNvPr id="0" name=""/>
        <dsp:cNvSpPr/>
      </dsp:nvSpPr>
      <dsp:spPr>
        <a:xfrm>
          <a:off x="2166606" y="14976"/>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Create empty Remote repository in https://github.com</a:t>
          </a:r>
        </a:p>
      </dsp:txBody>
      <dsp:txXfrm>
        <a:off x="2166606" y="14976"/>
        <a:ext cx="6869530" cy="253666"/>
      </dsp:txXfrm>
    </dsp:sp>
    <dsp:sp modelId="{FFEB0AA3-2FBC-428A-9E6F-8888C8C71527}">
      <dsp:nvSpPr>
        <dsp:cNvPr id="0" name=""/>
        <dsp:cNvSpPr/>
      </dsp:nvSpPr>
      <dsp:spPr>
        <a:xfrm>
          <a:off x="2035341" y="268642"/>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E14064-336D-4244-8E8E-FDC9A457FA5C}">
      <dsp:nvSpPr>
        <dsp:cNvPr id="0" name=""/>
        <dsp:cNvSpPr/>
      </dsp:nvSpPr>
      <dsp:spPr>
        <a:xfrm>
          <a:off x="2166606" y="281325"/>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Clone repository in to local Github DESKTOP</a:t>
          </a:r>
        </a:p>
      </dsp:txBody>
      <dsp:txXfrm>
        <a:off x="2166606" y="281325"/>
        <a:ext cx="6869530" cy="253666"/>
      </dsp:txXfrm>
    </dsp:sp>
    <dsp:sp modelId="{7236D1A3-B1B4-4085-811A-43522D233677}">
      <dsp:nvSpPr>
        <dsp:cNvPr id="0" name=""/>
        <dsp:cNvSpPr/>
      </dsp:nvSpPr>
      <dsp:spPr>
        <a:xfrm>
          <a:off x="2035341" y="534992"/>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A89701-8DDE-468C-96FD-2AE4A0CE7638}">
      <dsp:nvSpPr>
        <dsp:cNvPr id="0" name=""/>
        <dsp:cNvSpPr/>
      </dsp:nvSpPr>
      <dsp:spPr>
        <a:xfrm>
          <a:off x="2166606" y="547675"/>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Add the file in local folder path and do commit(this happens in master)</a:t>
          </a:r>
        </a:p>
      </dsp:txBody>
      <dsp:txXfrm>
        <a:off x="2166606" y="547675"/>
        <a:ext cx="6869530" cy="253666"/>
      </dsp:txXfrm>
    </dsp:sp>
    <dsp:sp modelId="{22FFCB2C-E8C5-4957-AA94-A3AC81CC8E76}">
      <dsp:nvSpPr>
        <dsp:cNvPr id="0" name=""/>
        <dsp:cNvSpPr/>
      </dsp:nvSpPr>
      <dsp:spPr>
        <a:xfrm>
          <a:off x="2035341" y="801342"/>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E8C433-5426-4455-BE15-04090E1063A0}">
      <dsp:nvSpPr>
        <dsp:cNvPr id="0" name=""/>
        <dsp:cNvSpPr/>
      </dsp:nvSpPr>
      <dsp:spPr>
        <a:xfrm>
          <a:off x="2166606" y="814025"/>
          <a:ext cx="6869530" cy="307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External Text editor : You can set up a default text editor. File -&gt;Options-&gt;Integrations, External editor is listed in Repository-&gt;Open in Notepad++</a:t>
          </a:r>
        </a:p>
      </dsp:txBody>
      <dsp:txXfrm>
        <a:off x="2166606" y="814025"/>
        <a:ext cx="6869530" cy="307491"/>
      </dsp:txXfrm>
    </dsp:sp>
    <dsp:sp modelId="{AB6FBD45-CC9D-4315-99E3-51B9698466AC}">
      <dsp:nvSpPr>
        <dsp:cNvPr id="0" name=""/>
        <dsp:cNvSpPr/>
      </dsp:nvSpPr>
      <dsp:spPr>
        <a:xfrm>
          <a:off x="2035341" y="1121517"/>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411DB6-714C-4813-9473-9380F663D748}">
      <dsp:nvSpPr>
        <dsp:cNvPr id="0" name=""/>
        <dsp:cNvSpPr/>
      </dsp:nvSpPr>
      <dsp:spPr>
        <a:xfrm>
          <a:off x="2166606" y="113420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a:solidFill>
                <a:schemeClr val="accent1">
                  <a:lumMod val="75000"/>
                </a:schemeClr>
              </a:solidFill>
            </a:rPr>
            <a:t>Set up Account mail: File-&gt;options-&gt;Accounts</a:t>
          </a:r>
          <a:endParaRPr lang="en-US" sz="1000" kern="1200" dirty="0">
            <a:solidFill>
              <a:schemeClr val="accent1">
                <a:lumMod val="75000"/>
              </a:schemeClr>
            </a:solidFill>
          </a:endParaRPr>
        </a:p>
      </dsp:txBody>
      <dsp:txXfrm>
        <a:off x="2166606" y="1134200"/>
        <a:ext cx="6869530" cy="253666"/>
      </dsp:txXfrm>
    </dsp:sp>
    <dsp:sp modelId="{E5685011-9E91-440B-A81A-46EDE18AE900}">
      <dsp:nvSpPr>
        <dsp:cNvPr id="0" name=""/>
        <dsp:cNvSpPr/>
      </dsp:nvSpPr>
      <dsp:spPr>
        <a:xfrm>
          <a:off x="2035341" y="1387867"/>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9D0CE4-96C7-4D67-B58E-68C8BC8FF850}">
      <dsp:nvSpPr>
        <dsp:cNvPr id="0" name=""/>
        <dsp:cNvSpPr/>
      </dsp:nvSpPr>
      <dsp:spPr>
        <a:xfrm>
          <a:off x="2166606" y="140055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Create a new branch Branch-&gt;New BRanch</a:t>
          </a:r>
        </a:p>
      </dsp:txBody>
      <dsp:txXfrm>
        <a:off x="2166606" y="1400550"/>
        <a:ext cx="6869530" cy="253666"/>
      </dsp:txXfrm>
    </dsp:sp>
    <dsp:sp modelId="{9685D7D3-BADB-4F13-991A-FDC7F6C6C326}">
      <dsp:nvSpPr>
        <dsp:cNvPr id="0" name=""/>
        <dsp:cNvSpPr/>
      </dsp:nvSpPr>
      <dsp:spPr>
        <a:xfrm>
          <a:off x="2035341" y="165421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0356C3-8F1F-4E93-81EF-D0963AC6F580}">
      <dsp:nvSpPr>
        <dsp:cNvPr id="0" name=""/>
        <dsp:cNvSpPr/>
      </dsp:nvSpPr>
      <dsp:spPr>
        <a:xfrm>
          <a:off x="2166606" y="166690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Navigate to local path folder by clicking on Repository-&gt;Shows in explorer</a:t>
          </a:r>
        </a:p>
      </dsp:txBody>
      <dsp:txXfrm>
        <a:off x="2166606" y="1666900"/>
        <a:ext cx="6869530" cy="253666"/>
      </dsp:txXfrm>
    </dsp:sp>
    <dsp:sp modelId="{3C7B8AB5-779D-46DD-B498-544C36D7399A}">
      <dsp:nvSpPr>
        <dsp:cNvPr id="0" name=""/>
        <dsp:cNvSpPr/>
      </dsp:nvSpPr>
      <dsp:spPr>
        <a:xfrm>
          <a:off x="2035341" y="192056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F53278-8C6F-468A-957B-CD5AD4F41B5B}">
      <dsp:nvSpPr>
        <dsp:cNvPr id="0" name=""/>
        <dsp:cNvSpPr/>
      </dsp:nvSpPr>
      <dsp:spPr>
        <a:xfrm>
          <a:off x="2166606" y="193325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1)Add changes in existing file 2)Create new file</a:t>
          </a:r>
        </a:p>
      </dsp:txBody>
      <dsp:txXfrm>
        <a:off x="2166606" y="1933250"/>
        <a:ext cx="6869530" cy="253666"/>
      </dsp:txXfrm>
    </dsp:sp>
    <dsp:sp modelId="{78BEE048-5B42-4765-9C0B-CAC9E9955196}">
      <dsp:nvSpPr>
        <dsp:cNvPr id="0" name=""/>
        <dsp:cNvSpPr/>
      </dsp:nvSpPr>
      <dsp:spPr>
        <a:xfrm>
          <a:off x="2035341" y="218691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2E4A5A-FED1-48CD-82BA-305A0F75CE01}">
      <dsp:nvSpPr>
        <dsp:cNvPr id="0" name=""/>
        <dsp:cNvSpPr/>
      </dsp:nvSpPr>
      <dsp:spPr>
        <a:xfrm>
          <a:off x="2166606" y="2199599"/>
          <a:ext cx="6869530" cy="346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The Changes view shows changes you've made to files in your current branch but haven't committed to your local repository. </a:t>
          </a:r>
        </a:p>
      </dsp:txBody>
      <dsp:txXfrm>
        <a:off x="2166606" y="2199599"/>
        <a:ext cx="6869530" cy="346067"/>
      </dsp:txXfrm>
    </dsp:sp>
    <dsp:sp modelId="{017FB048-4F0A-4467-B082-AE03168F42B4}">
      <dsp:nvSpPr>
        <dsp:cNvPr id="0" name=""/>
        <dsp:cNvSpPr/>
      </dsp:nvSpPr>
      <dsp:spPr>
        <a:xfrm>
          <a:off x="2035341" y="254566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B087E8-93F9-46FB-902B-725596110632}">
      <dsp:nvSpPr>
        <dsp:cNvPr id="0" name=""/>
        <dsp:cNvSpPr/>
      </dsp:nvSpPr>
      <dsp:spPr>
        <a:xfrm>
          <a:off x="2166606" y="255835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The History view shows the previous commits on the current branch of your repository.</a:t>
          </a:r>
        </a:p>
      </dsp:txBody>
      <dsp:txXfrm>
        <a:off x="2166606" y="2558350"/>
        <a:ext cx="6869530" cy="253666"/>
      </dsp:txXfrm>
    </dsp:sp>
    <dsp:sp modelId="{0CBA2CE2-4CA2-4D62-A99A-73B1D2228CCE}">
      <dsp:nvSpPr>
        <dsp:cNvPr id="0" name=""/>
        <dsp:cNvSpPr/>
      </dsp:nvSpPr>
      <dsp:spPr>
        <a:xfrm>
          <a:off x="2035341" y="281201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F59A8B-0992-4ED3-9271-30C637873C4C}">
      <dsp:nvSpPr>
        <dsp:cNvPr id="0" name=""/>
        <dsp:cNvSpPr/>
      </dsp:nvSpPr>
      <dsp:spPr>
        <a:xfrm>
          <a:off x="2166606" y="2824700"/>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Perform commit operation</a:t>
          </a:r>
        </a:p>
      </dsp:txBody>
      <dsp:txXfrm>
        <a:off x="2166606" y="2824700"/>
        <a:ext cx="6869530" cy="253666"/>
      </dsp:txXfrm>
    </dsp:sp>
    <dsp:sp modelId="{2DE2AF16-F4C7-4AB0-A1D7-292BDE3B90C1}">
      <dsp:nvSpPr>
        <dsp:cNvPr id="0" name=""/>
        <dsp:cNvSpPr/>
      </dsp:nvSpPr>
      <dsp:spPr>
        <a:xfrm>
          <a:off x="2035341" y="307836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4F73D3-DED1-4E82-89BC-E2CC793C8876}">
      <dsp:nvSpPr>
        <dsp:cNvPr id="0" name=""/>
        <dsp:cNvSpPr/>
      </dsp:nvSpPr>
      <dsp:spPr>
        <a:xfrm>
          <a:off x="2166606" y="3091049"/>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You can view the history from View-&gt;history option</a:t>
          </a:r>
        </a:p>
      </dsp:txBody>
      <dsp:txXfrm>
        <a:off x="2166606" y="3091049"/>
        <a:ext cx="6869530" cy="253666"/>
      </dsp:txXfrm>
    </dsp:sp>
    <dsp:sp modelId="{838ECBF0-F9A4-42F1-8565-58C23BBD109D}">
      <dsp:nvSpPr>
        <dsp:cNvPr id="0" name=""/>
        <dsp:cNvSpPr/>
      </dsp:nvSpPr>
      <dsp:spPr>
        <a:xfrm>
          <a:off x="2035341" y="334471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D21DB5-A244-4D3E-AE60-A3AAF26DFD82}">
      <dsp:nvSpPr>
        <dsp:cNvPr id="0" name=""/>
        <dsp:cNvSpPr/>
      </dsp:nvSpPr>
      <dsp:spPr>
        <a:xfrm>
          <a:off x="2166606" y="3357399"/>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Select the master and then "new branch" and push the changes to be added in to remote repository Repository-&gt;Push</a:t>
          </a:r>
        </a:p>
      </dsp:txBody>
      <dsp:txXfrm>
        <a:off x="2166606" y="3357399"/>
        <a:ext cx="6869530" cy="253666"/>
      </dsp:txXfrm>
    </dsp:sp>
    <dsp:sp modelId="{A54F857A-303C-4373-99CC-AF1E867B1D36}">
      <dsp:nvSpPr>
        <dsp:cNvPr id="0" name=""/>
        <dsp:cNvSpPr/>
      </dsp:nvSpPr>
      <dsp:spPr>
        <a:xfrm>
          <a:off x="2035341" y="3611066"/>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C4FEE-365F-4482-A675-E5154375ECA0}">
      <dsp:nvSpPr>
        <dsp:cNvPr id="0" name=""/>
        <dsp:cNvSpPr/>
      </dsp:nvSpPr>
      <dsp:spPr>
        <a:xfrm>
          <a:off x="2166606" y="3623749"/>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Now the "New branch" is stable and do the merge into master Branch-&gt;Merge into current Branch</a:t>
          </a:r>
        </a:p>
      </dsp:txBody>
      <dsp:txXfrm>
        <a:off x="2166606" y="3623749"/>
        <a:ext cx="6869530" cy="253666"/>
      </dsp:txXfrm>
    </dsp:sp>
    <dsp:sp modelId="{48986D6F-4B19-4ED5-B65F-6B3012F80C17}">
      <dsp:nvSpPr>
        <dsp:cNvPr id="0" name=""/>
        <dsp:cNvSpPr/>
      </dsp:nvSpPr>
      <dsp:spPr>
        <a:xfrm>
          <a:off x="2035341" y="3877415"/>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7592EE-CDC1-4E95-B793-33E5720EBBBA}">
      <dsp:nvSpPr>
        <dsp:cNvPr id="0" name=""/>
        <dsp:cNvSpPr/>
      </dsp:nvSpPr>
      <dsp:spPr>
        <a:xfrm>
          <a:off x="2166606" y="3890099"/>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Once Merge operation is completed Push the latest merged version in to Remote Repo by Repository -&gt;Push</a:t>
          </a:r>
        </a:p>
      </dsp:txBody>
      <dsp:txXfrm>
        <a:off x="2166606" y="3890099"/>
        <a:ext cx="6869530" cy="253666"/>
      </dsp:txXfrm>
    </dsp:sp>
    <dsp:sp modelId="{1F48AE16-61A6-4E49-BA83-99E8B6DD0E9F}">
      <dsp:nvSpPr>
        <dsp:cNvPr id="0" name=""/>
        <dsp:cNvSpPr/>
      </dsp:nvSpPr>
      <dsp:spPr>
        <a:xfrm>
          <a:off x="2035341" y="4143765"/>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E3D8EE-0E52-47E2-A2A7-22850A6DA5FD}">
      <dsp:nvSpPr>
        <dsp:cNvPr id="0" name=""/>
        <dsp:cNvSpPr/>
      </dsp:nvSpPr>
      <dsp:spPr>
        <a:xfrm>
          <a:off x="2166606" y="4156449"/>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"New branch" changes are added in Remote repository</a:t>
          </a:r>
        </a:p>
      </dsp:txBody>
      <dsp:txXfrm>
        <a:off x="2166606" y="4156449"/>
        <a:ext cx="6869530" cy="253666"/>
      </dsp:txXfrm>
    </dsp:sp>
    <dsp:sp modelId="{CCF309AF-B6AC-4F8F-998F-1B9E5F95E1D9}">
      <dsp:nvSpPr>
        <dsp:cNvPr id="0" name=""/>
        <dsp:cNvSpPr/>
      </dsp:nvSpPr>
      <dsp:spPr>
        <a:xfrm>
          <a:off x="2035341" y="4410115"/>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E4938F-04AB-4984-BE27-65BB193279D0}">
      <dsp:nvSpPr>
        <dsp:cNvPr id="0" name=""/>
        <dsp:cNvSpPr/>
      </dsp:nvSpPr>
      <dsp:spPr>
        <a:xfrm>
          <a:off x="2166606" y="4422798"/>
          <a:ext cx="6869530" cy="253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solidFill>
                <a:schemeClr val="accent1">
                  <a:lumMod val="75000"/>
                </a:schemeClr>
              </a:solidFill>
            </a:rPr>
            <a:t>Delete the "New Branch" from local(Branch-&gt;Delete Branch)  and also select the checkbox for remote repo to delete it</a:t>
          </a:r>
        </a:p>
      </dsp:txBody>
      <dsp:txXfrm>
        <a:off x="2166606" y="4422798"/>
        <a:ext cx="6869530" cy="253666"/>
      </dsp:txXfrm>
    </dsp:sp>
    <dsp:sp modelId="{4F0C5F4F-82A0-41BA-BB7E-D5A536ECAC1A}">
      <dsp:nvSpPr>
        <dsp:cNvPr id="0" name=""/>
        <dsp:cNvSpPr/>
      </dsp:nvSpPr>
      <dsp:spPr>
        <a:xfrm>
          <a:off x="2035341" y="4676465"/>
          <a:ext cx="700079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491EF-1746-4790-A6C8-AA2E18191326}">
      <dsp:nvSpPr>
        <dsp:cNvPr id="0" name=""/>
        <dsp:cNvSpPr/>
      </dsp:nvSpPr>
      <dsp:spPr>
        <a:xfrm>
          <a:off x="5974" y="370"/>
          <a:ext cx="783182"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Check if git is installed in your local machine using below command</a:t>
          </a:r>
        </a:p>
      </dsp:txBody>
      <dsp:txXfrm>
        <a:off x="28913" y="23309"/>
        <a:ext cx="737304" cy="1888250"/>
      </dsp:txXfrm>
    </dsp:sp>
    <dsp:sp modelId="{965DE1EA-751C-4241-AC66-DA8CF4F1CBE6}">
      <dsp:nvSpPr>
        <dsp:cNvPr id="0" name=""/>
        <dsp:cNvSpPr/>
      </dsp:nvSpPr>
      <dsp:spPr>
        <a:xfrm>
          <a:off x="5974"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version</a:t>
          </a:r>
        </a:p>
      </dsp:txBody>
      <dsp:txXfrm>
        <a:off x="28913" y="2188952"/>
        <a:ext cx="737304" cy="1888250"/>
      </dsp:txXfrm>
    </dsp:sp>
    <dsp:sp modelId="{E16F5BF1-052D-41C7-841F-167728609D3D}">
      <dsp:nvSpPr>
        <dsp:cNvPr id="0" name=""/>
        <dsp:cNvSpPr/>
      </dsp:nvSpPr>
      <dsp:spPr>
        <a:xfrm>
          <a:off x="920731" y="370"/>
          <a:ext cx="783182"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Use git </a:t>
          </a:r>
          <a:r>
            <a:rPr lang="en-US" sz="900" b="1" kern="1200" dirty="0" err="1"/>
            <a:t>init</a:t>
          </a:r>
          <a:r>
            <a:rPr lang="en-US" sz="900" b="1" kern="1200" dirty="0"/>
            <a:t> command adds a hidden subfolder(.git) within the existing directory that houses the internal data structure required for version control</a:t>
          </a:r>
        </a:p>
      </dsp:txBody>
      <dsp:txXfrm>
        <a:off x="943670" y="23309"/>
        <a:ext cx="737304" cy="1888250"/>
      </dsp:txXfrm>
    </dsp:sp>
    <dsp:sp modelId="{F52F3E9A-4C4B-40E5-AB0B-831E49789997}">
      <dsp:nvSpPr>
        <dsp:cNvPr id="0" name=""/>
        <dsp:cNvSpPr/>
      </dsp:nvSpPr>
      <dsp:spPr>
        <a:xfrm>
          <a:off x="920731"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init</a:t>
          </a:r>
        </a:p>
      </dsp:txBody>
      <dsp:txXfrm>
        <a:off x="943670" y="2188952"/>
        <a:ext cx="737304" cy="1888250"/>
      </dsp:txXfrm>
    </dsp:sp>
    <dsp:sp modelId="{55BC7968-0217-4410-B8BC-93A052CE5872}">
      <dsp:nvSpPr>
        <dsp:cNvPr id="0" name=""/>
        <dsp:cNvSpPr/>
      </dsp:nvSpPr>
      <dsp:spPr>
        <a:xfrm>
          <a:off x="1835487" y="370"/>
          <a:ext cx="783182"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Check the current status changes as untracked, modified, or staged using below command</a:t>
          </a:r>
        </a:p>
      </dsp:txBody>
      <dsp:txXfrm>
        <a:off x="1858426" y="23309"/>
        <a:ext cx="737304" cy="1888250"/>
      </dsp:txXfrm>
    </dsp:sp>
    <dsp:sp modelId="{37054392-9DC6-42C3-AA02-83867DC5355B}">
      <dsp:nvSpPr>
        <dsp:cNvPr id="0" name=""/>
        <dsp:cNvSpPr/>
      </dsp:nvSpPr>
      <dsp:spPr>
        <a:xfrm>
          <a:off x="1835487"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1858426" y="2188952"/>
        <a:ext cx="737304" cy="1888250"/>
      </dsp:txXfrm>
    </dsp:sp>
    <dsp:sp modelId="{49CB23D8-F347-4CE0-97C5-55DD7D20F6D3}">
      <dsp:nvSpPr>
        <dsp:cNvPr id="0" name=""/>
        <dsp:cNvSpPr/>
      </dsp:nvSpPr>
      <dsp:spPr>
        <a:xfrm>
          <a:off x="2750244" y="370"/>
          <a:ext cx="1632151"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Add new file</a:t>
          </a:r>
        </a:p>
      </dsp:txBody>
      <dsp:txXfrm>
        <a:off x="2798048" y="48174"/>
        <a:ext cx="1536543" cy="1838520"/>
      </dsp:txXfrm>
    </dsp:sp>
    <dsp:sp modelId="{0CA80764-3093-4D4D-ADE7-8EC1048DB917}">
      <dsp:nvSpPr>
        <dsp:cNvPr id="0" name=""/>
        <dsp:cNvSpPr/>
      </dsp:nvSpPr>
      <dsp:spPr>
        <a:xfrm>
          <a:off x="2750244"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dir&gt;test.txt</a:t>
          </a:r>
        </a:p>
      </dsp:txBody>
      <dsp:txXfrm>
        <a:off x="2773183" y="2188952"/>
        <a:ext cx="737304" cy="1888250"/>
      </dsp:txXfrm>
    </dsp:sp>
    <dsp:sp modelId="{9F382404-6134-49B2-8F96-0E9650238497}">
      <dsp:nvSpPr>
        <dsp:cNvPr id="0" name=""/>
        <dsp:cNvSpPr/>
      </dsp:nvSpPr>
      <dsp:spPr>
        <a:xfrm>
          <a:off x="3599213"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3622152" y="2188952"/>
        <a:ext cx="737304" cy="1888250"/>
      </dsp:txXfrm>
    </dsp:sp>
    <dsp:sp modelId="{436A39D2-C8F6-4346-AACC-28C8547DAD50}">
      <dsp:nvSpPr>
        <dsp:cNvPr id="0" name=""/>
        <dsp:cNvSpPr/>
      </dsp:nvSpPr>
      <dsp:spPr>
        <a:xfrm>
          <a:off x="4513970" y="370"/>
          <a:ext cx="783182"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Right click on the folder and open with GIT Bash,now new command prompt screen is open and enter</a:t>
          </a:r>
        </a:p>
      </dsp:txBody>
      <dsp:txXfrm>
        <a:off x="4536909" y="23309"/>
        <a:ext cx="737304" cy="1888250"/>
      </dsp:txXfrm>
    </dsp:sp>
    <dsp:sp modelId="{D1E99BF0-2159-4D88-8262-C21EF024B65A}">
      <dsp:nvSpPr>
        <dsp:cNvPr id="0" name=""/>
        <dsp:cNvSpPr/>
      </dsp:nvSpPr>
      <dsp:spPr>
        <a:xfrm>
          <a:off x="4513970"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4536909" y="2188952"/>
        <a:ext cx="737304" cy="1888250"/>
      </dsp:txXfrm>
    </dsp:sp>
    <dsp:sp modelId="{DFFF9FAB-A48D-4CEA-BF8A-1D419C3CB68C}">
      <dsp:nvSpPr>
        <dsp:cNvPr id="0" name=""/>
        <dsp:cNvSpPr/>
      </dsp:nvSpPr>
      <dsp:spPr>
        <a:xfrm>
          <a:off x="5428727" y="370"/>
          <a:ext cx="3330090" cy="193412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Data present in Command prompt and Git Bash window are </a:t>
          </a:r>
          <a:r>
            <a:rPr lang="en-US" sz="900" b="1" kern="1200" dirty="0" err="1"/>
            <a:t>similar.Exit</a:t>
          </a:r>
          <a:r>
            <a:rPr lang="en-US" sz="900" b="1" kern="1200" dirty="0"/>
            <a:t> from command prompt and keep using GIT Bash as its very handy and </a:t>
          </a:r>
          <a:r>
            <a:rPr lang="en-US" sz="900" b="1" kern="1200" dirty="0" err="1"/>
            <a:t>simpleUse</a:t>
          </a:r>
          <a:r>
            <a:rPr lang="en-US" sz="900" b="1" kern="1200" dirty="0"/>
            <a:t> below commands to update the “test.txt” changes remotely.</a:t>
          </a:r>
        </a:p>
      </dsp:txBody>
      <dsp:txXfrm>
        <a:off x="5485376" y="57019"/>
        <a:ext cx="3216792" cy="1820830"/>
      </dsp:txXfrm>
    </dsp:sp>
    <dsp:sp modelId="{110AAABB-2E07-4ED5-BA0F-1DE31A81745D}">
      <dsp:nvSpPr>
        <dsp:cNvPr id="0" name=""/>
        <dsp:cNvSpPr/>
      </dsp:nvSpPr>
      <dsp:spPr>
        <a:xfrm>
          <a:off x="5428727"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add test.txt</a:t>
          </a:r>
        </a:p>
      </dsp:txBody>
      <dsp:txXfrm>
        <a:off x="5451666" y="2188952"/>
        <a:ext cx="737304" cy="1888250"/>
      </dsp:txXfrm>
    </dsp:sp>
    <dsp:sp modelId="{F006B29E-515E-4E70-8B99-7E6AB5032E5B}">
      <dsp:nvSpPr>
        <dsp:cNvPr id="0" name=""/>
        <dsp:cNvSpPr/>
      </dsp:nvSpPr>
      <dsp:spPr>
        <a:xfrm>
          <a:off x="6277696"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6300635" y="2188952"/>
        <a:ext cx="737304" cy="1888250"/>
      </dsp:txXfrm>
    </dsp:sp>
    <dsp:sp modelId="{88E3C29A-7862-4151-8820-290A57862450}">
      <dsp:nvSpPr>
        <dsp:cNvPr id="0" name=""/>
        <dsp:cNvSpPr/>
      </dsp:nvSpPr>
      <dsp:spPr>
        <a:xfrm>
          <a:off x="7126666"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commit –m “Added file test.txt”</a:t>
          </a:r>
        </a:p>
      </dsp:txBody>
      <dsp:txXfrm>
        <a:off x="7149605" y="2188952"/>
        <a:ext cx="737304" cy="1888250"/>
      </dsp:txXfrm>
    </dsp:sp>
    <dsp:sp modelId="{D6905FF6-BF8D-477F-AB94-4F9224ED5981}">
      <dsp:nvSpPr>
        <dsp:cNvPr id="0" name=""/>
        <dsp:cNvSpPr/>
      </dsp:nvSpPr>
      <dsp:spPr>
        <a:xfrm>
          <a:off x="7975635" y="2166013"/>
          <a:ext cx="783182" cy="193412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status</a:t>
          </a:r>
        </a:p>
      </dsp:txBody>
      <dsp:txXfrm>
        <a:off x="7998574" y="2188952"/>
        <a:ext cx="737304" cy="1888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B916D-BE9F-46B4-9AF5-C529ED33EAE6}">
      <dsp:nvSpPr>
        <dsp:cNvPr id="0" name=""/>
        <dsp:cNvSpPr/>
      </dsp:nvSpPr>
      <dsp:spPr>
        <a:xfrm>
          <a:off x="4170" y="182"/>
          <a:ext cx="697520"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Open test.txt file and modify the content manually and also add new index.html</a:t>
          </a:r>
        </a:p>
      </dsp:txBody>
      <dsp:txXfrm>
        <a:off x="24600" y="20612"/>
        <a:ext cx="656660" cy="1895270"/>
      </dsp:txXfrm>
    </dsp:sp>
    <dsp:sp modelId="{2B3E40CC-0B50-49B9-81DE-677E2DD123C8}">
      <dsp:nvSpPr>
        <dsp:cNvPr id="0" name=""/>
        <dsp:cNvSpPr/>
      </dsp:nvSpPr>
      <dsp:spPr>
        <a:xfrm>
          <a:off x="4170"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a:t>
          </a:r>
          <a:r>
            <a:rPr lang="en-US" sz="900" b="1" kern="1200" dirty="0" err="1"/>
            <a:t>dir</a:t>
          </a:r>
          <a:r>
            <a:rPr lang="en-US" sz="900" b="1" kern="1200" dirty="0"/>
            <a:t>&gt;index.html</a:t>
          </a:r>
        </a:p>
      </dsp:txBody>
      <dsp:txXfrm>
        <a:off x="24600" y="2184629"/>
        <a:ext cx="656660" cy="1895270"/>
      </dsp:txXfrm>
    </dsp:sp>
    <dsp:sp modelId="{5CAC8CFB-653F-4572-891F-C1420FD5ED18}">
      <dsp:nvSpPr>
        <dsp:cNvPr id="0" name=""/>
        <dsp:cNvSpPr/>
      </dsp:nvSpPr>
      <dsp:spPr>
        <a:xfrm>
          <a:off x="818874" y="182"/>
          <a:ext cx="697520"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Now verify the changes by using status command(Two files to be committed (test.txt (modified) and index.html(newly added))</a:t>
          </a:r>
        </a:p>
      </dsp:txBody>
      <dsp:txXfrm>
        <a:off x="839304" y="20612"/>
        <a:ext cx="656660" cy="1895270"/>
      </dsp:txXfrm>
    </dsp:sp>
    <dsp:sp modelId="{8AFACF90-CF65-43A9-A4CA-3788E7AF92E0}">
      <dsp:nvSpPr>
        <dsp:cNvPr id="0" name=""/>
        <dsp:cNvSpPr/>
      </dsp:nvSpPr>
      <dsp:spPr>
        <a:xfrm>
          <a:off x="818874"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839304" y="2184629"/>
        <a:ext cx="656660" cy="1895270"/>
      </dsp:txXfrm>
    </dsp:sp>
    <dsp:sp modelId="{9BE1424F-6F4E-4F90-AC59-4BF6A66FB383}">
      <dsp:nvSpPr>
        <dsp:cNvPr id="0" name=""/>
        <dsp:cNvSpPr/>
      </dsp:nvSpPr>
      <dsp:spPr>
        <a:xfrm>
          <a:off x="1633578" y="182"/>
          <a:ext cx="1453633"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Use below commands to update the changes in local repository</a:t>
          </a:r>
        </a:p>
      </dsp:txBody>
      <dsp:txXfrm>
        <a:off x="1676153" y="42757"/>
        <a:ext cx="1368483" cy="1850980"/>
      </dsp:txXfrm>
    </dsp:sp>
    <dsp:sp modelId="{86F481AE-0C4F-422B-B8A3-DF6B72C3F15C}">
      <dsp:nvSpPr>
        <dsp:cNvPr id="0" name=""/>
        <dsp:cNvSpPr/>
      </dsp:nvSpPr>
      <dsp:spPr>
        <a:xfrm>
          <a:off x="1633578"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add *.*   /  git add . (. (dot) add all the files )</a:t>
          </a:r>
        </a:p>
      </dsp:txBody>
      <dsp:txXfrm>
        <a:off x="1654008" y="2184629"/>
        <a:ext cx="656660" cy="1895270"/>
      </dsp:txXfrm>
    </dsp:sp>
    <dsp:sp modelId="{A9096BCA-6F7B-478B-962D-50635AFC59C5}">
      <dsp:nvSpPr>
        <dsp:cNvPr id="0" name=""/>
        <dsp:cNvSpPr/>
      </dsp:nvSpPr>
      <dsp:spPr>
        <a:xfrm>
          <a:off x="2389691"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commit  - m “added index.html | modified test.txt”</a:t>
          </a:r>
        </a:p>
      </dsp:txBody>
      <dsp:txXfrm>
        <a:off x="2410121" y="2184629"/>
        <a:ext cx="656660" cy="1895270"/>
      </dsp:txXfrm>
    </dsp:sp>
    <dsp:sp modelId="{A759326B-8484-472F-AD4E-3A7050BB7189}">
      <dsp:nvSpPr>
        <dsp:cNvPr id="0" name=""/>
        <dsp:cNvSpPr/>
      </dsp:nvSpPr>
      <dsp:spPr>
        <a:xfrm>
          <a:off x="3204395" y="182"/>
          <a:ext cx="697520"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Apply status command to confirm if "nothing to be committed" at this state.</a:t>
          </a:r>
        </a:p>
      </dsp:txBody>
      <dsp:txXfrm>
        <a:off x="3224825" y="20612"/>
        <a:ext cx="656660" cy="1895270"/>
      </dsp:txXfrm>
    </dsp:sp>
    <dsp:sp modelId="{A92B1B27-BF67-419D-B734-F5430D06FF4E}">
      <dsp:nvSpPr>
        <dsp:cNvPr id="0" name=""/>
        <dsp:cNvSpPr/>
      </dsp:nvSpPr>
      <dsp:spPr>
        <a:xfrm>
          <a:off x="3204395"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status</a:t>
          </a:r>
        </a:p>
      </dsp:txBody>
      <dsp:txXfrm>
        <a:off x="3224825" y="2184629"/>
        <a:ext cx="656660" cy="1895270"/>
      </dsp:txXfrm>
    </dsp:sp>
    <dsp:sp modelId="{6A0C1C02-24A7-454E-9E1B-4AF19B765FB4}">
      <dsp:nvSpPr>
        <dsp:cNvPr id="0" name=""/>
        <dsp:cNvSpPr/>
      </dsp:nvSpPr>
      <dsp:spPr>
        <a:xfrm>
          <a:off x="4019099" y="182"/>
          <a:ext cx="1453633"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Go to </a:t>
          </a:r>
          <a:r>
            <a:rPr lang="en-US" sz="900" b="1" kern="1200" dirty="0" err="1"/>
            <a:t>Github</a:t>
          </a:r>
          <a:r>
            <a:rPr lang="en-US" sz="900" b="1" kern="1200" dirty="0"/>
            <a:t> account</a:t>
          </a:r>
        </a:p>
      </dsp:txBody>
      <dsp:txXfrm>
        <a:off x="4061674" y="42757"/>
        <a:ext cx="1368483" cy="1850980"/>
      </dsp:txXfrm>
    </dsp:sp>
    <dsp:sp modelId="{4781E819-129C-4D21-A849-C7BAFF0D3EEB}">
      <dsp:nvSpPr>
        <dsp:cNvPr id="0" name=""/>
        <dsp:cNvSpPr/>
      </dsp:nvSpPr>
      <dsp:spPr>
        <a:xfrm>
          <a:off x="4019099"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https://github.com -  sign in my account</a:t>
          </a:r>
        </a:p>
      </dsp:txBody>
      <dsp:txXfrm>
        <a:off x="4039529" y="2184629"/>
        <a:ext cx="656660" cy="1895270"/>
      </dsp:txXfrm>
    </dsp:sp>
    <dsp:sp modelId="{B3C2C1B3-7C33-41C2-939D-BBA9EA33F652}">
      <dsp:nvSpPr>
        <dsp:cNvPr id="0" name=""/>
        <dsp:cNvSpPr/>
      </dsp:nvSpPr>
      <dsp:spPr>
        <a:xfrm>
          <a:off x="4775212"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Create Remote repository in GitHub</a:t>
          </a:r>
          <a:endParaRPr lang="en-US" sz="900" b="1" kern="1200" dirty="0"/>
        </a:p>
      </dsp:txBody>
      <dsp:txXfrm>
        <a:off x="4795642" y="2184629"/>
        <a:ext cx="656660" cy="1895270"/>
      </dsp:txXfrm>
    </dsp:sp>
    <dsp:sp modelId="{19B07BEE-0331-4B8D-A988-E0FE7C65980A}">
      <dsp:nvSpPr>
        <dsp:cNvPr id="0" name=""/>
        <dsp:cNvSpPr/>
      </dsp:nvSpPr>
      <dsp:spPr>
        <a:xfrm>
          <a:off x="5589916" y="182"/>
          <a:ext cx="697520"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Add remote repository in git by applying below commands</a:t>
          </a:r>
        </a:p>
      </dsp:txBody>
      <dsp:txXfrm>
        <a:off x="5610346" y="20612"/>
        <a:ext cx="656660" cy="1895270"/>
      </dsp:txXfrm>
    </dsp:sp>
    <dsp:sp modelId="{05B536F9-E02D-4588-B52F-3F115FEF0B9A}">
      <dsp:nvSpPr>
        <dsp:cNvPr id="0" name=""/>
        <dsp:cNvSpPr/>
      </dsp:nvSpPr>
      <dsp:spPr>
        <a:xfrm>
          <a:off x="5589916"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remote add origin  https://github.com/VisalamMurugan/GitMyCommandsProject.git</a:t>
          </a:r>
        </a:p>
      </dsp:txBody>
      <dsp:txXfrm>
        <a:off x="5610346" y="2184629"/>
        <a:ext cx="656660" cy="1895270"/>
      </dsp:txXfrm>
    </dsp:sp>
    <dsp:sp modelId="{09DDC6B2-7FC6-4E03-BE44-AB647D865183}">
      <dsp:nvSpPr>
        <dsp:cNvPr id="0" name=""/>
        <dsp:cNvSpPr/>
      </dsp:nvSpPr>
      <dsp:spPr>
        <a:xfrm>
          <a:off x="6404620" y="182"/>
          <a:ext cx="2209745" cy="19361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Apply push command &amp; credentials and changes are added in remote repo</a:t>
          </a:r>
        </a:p>
      </dsp:txBody>
      <dsp:txXfrm>
        <a:off x="6461327" y="56889"/>
        <a:ext cx="2096331" cy="1822716"/>
      </dsp:txXfrm>
    </dsp:sp>
    <dsp:sp modelId="{694DDD5B-679C-45AE-9CA7-76AC4279A347}">
      <dsp:nvSpPr>
        <dsp:cNvPr id="0" name=""/>
        <dsp:cNvSpPr/>
      </dsp:nvSpPr>
      <dsp:spPr>
        <a:xfrm>
          <a:off x="6404620"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push –u origin master</a:t>
          </a:r>
        </a:p>
      </dsp:txBody>
      <dsp:txXfrm>
        <a:off x="6425050" y="2184629"/>
        <a:ext cx="656660" cy="1895270"/>
      </dsp:txXfrm>
    </dsp:sp>
    <dsp:sp modelId="{FA24E4A5-AF1E-4B60-A54A-B56EBE092093}">
      <dsp:nvSpPr>
        <dsp:cNvPr id="0" name=""/>
        <dsp:cNvSpPr/>
      </dsp:nvSpPr>
      <dsp:spPr>
        <a:xfrm>
          <a:off x="7160733"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a:t>git  config --global user. email “yourGithubeMail”</a:t>
          </a:r>
        </a:p>
      </dsp:txBody>
      <dsp:txXfrm>
        <a:off x="7181163" y="2184629"/>
        <a:ext cx="656660" cy="1895270"/>
      </dsp:txXfrm>
    </dsp:sp>
    <dsp:sp modelId="{07096061-5BD9-48C4-A6B0-0395F2697479}">
      <dsp:nvSpPr>
        <dsp:cNvPr id="0" name=""/>
        <dsp:cNvSpPr/>
      </dsp:nvSpPr>
      <dsp:spPr>
        <a:xfrm>
          <a:off x="7916845" y="2164199"/>
          <a:ext cx="697520" cy="19361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git config –global user.name “</a:t>
          </a:r>
          <a:r>
            <a:rPr lang="en-US" sz="900" b="1" kern="1200" dirty="0" err="1"/>
            <a:t>yourGithubusername</a:t>
          </a:r>
          <a:r>
            <a:rPr lang="en-US" sz="900" b="1" kern="1200" dirty="0"/>
            <a:t>”</a:t>
          </a:r>
        </a:p>
      </dsp:txBody>
      <dsp:txXfrm>
        <a:off x="7937275" y="2184629"/>
        <a:ext cx="656660" cy="1895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CEB9CC-E8FF-444D-A0CE-35BD8009BBA1}">
      <dsp:nvSpPr>
        <dsp:cNvPr id="0" name=""/>
        <dsp:cNvSpPr/>
      </dsp:nvSpPr>
      <dsp:spPr>
        <a:xfrm>
          <a:off x="4109"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Create a new branch</a:t>
          </a:r>
        </a:p>
      </dsp:txBody>
      <dsp:txXfrm>
        <a:off x="4109" y="0"/>
        <a:ext cx="986358" cy="1128789"/>
      </dsp:txXfrm>
    </dsp:sp>
    <dsp:sp modelId="{0696FCB7-DE87-42AB-9306-87110EAFB0E1}">
      <dsp:nvSpPr>
        <dsp:cNvPr id="0" name=""/>
        <dsp:cNvSpPr/>
      </dsp:nvSpPr>
      <dsp:spPr>
        <a:xfrm>
          <a:off x="102745" y="1128789"/>
          <a:ext cx="789086" cy="244571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git branch “NewBranchName”</a:t>
          </a:r>
          <a:endParaRPr lang="en-US" sz="900" kern="1200" dirty="0"/>
        </a:p>
      </dsp:txBody>
      <dsp:txXfrm>
        <a:off x="125857" y="1151901"/>
        <a:ext cx="742862" cy="2399486"/>
      </dsp:txXfrm>
    </dsp:sp>
    <dsp:sp modelId="{F0066269-7528-4A12-A40A-B9CA622B741B}">
      <dsp:nvSpPr>
        <dsp:cNvPr id="0" name=""/>
        <dsp:cNvSpPr/>
      </dsp:nvSpPr>
      <dsp:spPr>
        <a:xfrm>
          <a:off x="1064445"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Checkout Branch</a:t>
          </a:r>
        </a:p>
      </dsp:txBody>
      <dsp:txXfrm>
        <a:off x="1064445" y="0"/>
        <a:ext cx="986358" cy="1128789"/>
      </dsp:txXfrm>
    </dsp:sp>
    <dsp:sp modelId="{50B0FA10-124E-4BBB-AF5A-42C9C05D2DBE}">
      <dsp:nvSpPr>
        <dsp:cNvPr id="0" name=""/>
        <dsp:cNvSpPr/>
      </dsp:nvSpPr>
      <dsp:spPr>
        <a:xfrm>
          <a:off x="1163080" y="1128789"/>
          <a:ext cx="789086" cy="244571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t> </a:t>
          </a:r>
          <a:r>
            <a:rPr lang="en-US" sz="900" b="1" kern="1200" dirty="0"/>
            <a:t>git checkout “NewBranchName”</a:t>
          </a:r>
        </a:p>
      </dsp:txBody>
      <dsp:txXfrm>
        <a:off x="1186192" y="1151901"/>
        <a:ext cx="742862" cy="2399486"/>
      </dsp:txXfrm>
    </dsp:sp>
    <dsp:sp modelId="{3843772C-2745-42AD-8174-F9DBEFD7D5CC}">
      <dsp:nvSpPr>
        <dsp:cNvPr id="0" name=""/>
        <dsp:cNvSpPr/>
      </dsp:nvSpPr>
      <dsp:spPr>
        <a:xfrm>
          <a:off x="2124780"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Add new file and check the status</a:t>
          </a:r>
        </a:p>
      </dsp:txBody>
      <dsp:txXfrm>
        <a:off x="2124780" y="0"/>
        <a:ext cx="986358" cy="1128789"/>
      </dsp:txXfrm>
    </dsp:sp>
    <dsp:sp modelId="{4E73D796-4977-4A76-98CF-A7174D003ED7}">
      <dsp:nvSpPr>
        <dsp:cNvPr id="0" name=""/>
        <dsp:cNvSpPr/>
      </dsp:nvSpPr>
      <dsp:spPr>
        <a:xfrm>
          <a:off x="2223416" y="1129891"/>
          <a:ext cx="789086" cy="113448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touch sample.txt  </a:t>
          </a:r>
          <a:endParaRPr lang="en-US" sz="900" b="1" kern="1200" dirty="0"/>
        </a:p>
      </dsp:txBody>
      <dsp:txXfrm>
        <a:off x="2246528" y="1153003"/>
        <a:ext cx="742862" cy="1088260"/>
      </dsp:txXfrm>
    </dsp:sp>
    <dsp:sp modelId="{168841BE-261A-4730-884E-400B5762E9E5}">
      <dsp:nvSpPr>
        <dsp:cNvPr id="0" name=""/>
        <dsp:cNvSpPr/>
      </dsp:nvSpPr>
      <dsp:spPr>
        <a:xfrm>
          <a:off x="2223416" y="2438912"/>
          <a:ext cx="789086" cy="113448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a:t>
          </a:r>
          <a:r>
            <a:rPr lang="en-US" sz="900" b="1" kern="1200" dirty="0"/>
            <a:t>status</a:t>
          </a:r>
        </a:p>
      </dsp:txBody>
      <dsp:txXfrm>
        <a:off x="2246528" y="2462024"/>
        <a:ext cx="742862" cy="1088260"/>
      </dsp:txXfrm>
    </dsp:sp>
    <dsp:sp modelId="{3BE8C062-BDB8-4788-B322-767612812ED6}">
      <dsp:nvSpPr>
        <dsp:cNvPr id="0" name=""/>
        <dsp:cNvSpPr/>
      </dsp:nvSpPr>
      <dsp:spPr>
        <a:xfrm>
          <a:off x="3185115"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Perform commit </a:t>
          </a:r>
        </a:p>
      </dsp:txBody>
      <dsp:txXfrm>
        <a:off x="3185115" y="0"/>
        <a:ext cx="986358" cy="1128789"/>
      </dsp:txXfrm>
    </dsp:sp>
    <dsp:sp modelId="{16C42148-B355-4910-8DCC-D6F341C66A02}">
      <dsp:nvSpPr>
        <dsp:cNvPr id="0" name=""/>
        <dsp:cNvSpPr/>
      </dsp:nvSpPr>
      <dsp:spPr>
        <a:xfrm>
          <a:off x="3283751" y="1129110"/>
          <a:ext cx="789086" cy="739206"/>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add .</a:t>
          </a:r>
          <a:endParaRPr lang="en-US" sz="900" b="1" kern="1200" dirty="0"/>
        </a:p>
      </dsp:txBody>
      <dsp:txXfrm>
        <a:off x="3305402" y="1150761"/>
        <a:ext cx="745784" cy="695904"/>
      </dsp:txXfrm>
    </dsp:sp>
    <dsp:sp modelId="{2AC1E4C6-1863-4033-8B80-B696EB89E72E}">
      <dsp:nvSpPr>
        <dsp:cNvPr id="0" name=""/>
        <dsp:cNvSpPr/>
      </dsp:nvSpPr>
      <dsp:spPr>
        <a:xfrm>
          <a:off x="3283751" y="1982041"/>
          <a:ext cx="789086" cy="7392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commit –m “Added sample.txt”</a:t>
          </a:r>
          <a:endParaRPr lang="en-US" sz="900" b="1" kern="1200" dirty="0"/>
        </a:p>
      </dsp:txBody>
      <dsp:txXfrm>
        <a:off x="3305402" y="2003692"/>
        <a:ext cx="745784" cy="695904"/>
      </dsp:txXfrm>
    </dsp:sp>
    <dsp:sp modelId="{E00710EA-231C-4B70-8599-4A636B099E50}">
      <dsp:nvSpPr>
        <dsp:cNvPr id="0" name=""/>
        <dsp:cNvSpPr/>
      </dsp:nvSpPr>
      <dsp:spPr>
        <a:xfrm>
          <a:off x="3283751" y="2834971"/>
          <a:ext cx="789086" cy="7392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git status</a:t>
          </a:r>
        </a:p>
      </dsp:txBody>
      <dsp:txXfrm>
        <a:off x="3305402" y="2856622"/>
        <a:ext cx="745784" cy="695904"/>
      </dsp:txXfrm>
    </dsp:sp>
    <dsp:sp modelId="{C5273515-B204-4546-9B35-190E90AC70FD}">
      <dsp:nvSpPr>
        <dsp:cNvPr id="0" name=""/>
        <dsp:cNvSpPr/>
      </dsp:nvSpPr>
      <dsp:spPr>
        <a:xfrm>
          <a:off x="4245450"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Apply Push command to add the “New Branch” in to Remote repository </a:t>
          </a:r>
        </a:p>
      </dsp:txBody>
      <dsp:txXfrm>
        <a:off x="4245450" y="0"/>
        <a:ext cx="986358" cy="1128789"/>
      </dsp:txXfrm>
    </dsp:sp>
    <dsp:sp modelId="{9EE20DBC-1EFF-42B7-BBD2-C0B23E01C163}">
      <dsp:nvSpPr>
        <dsp:cNvPr id="0" name=""/>
        <dsp:cNvSpPr/>
      </dsp:nvSpPr>
      <dsp:spPr>
        <a:xfrm>
          <a:off x="4344086" y="1128789"/>
          <a:ext cx="789086" cy="244571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push –u origin “NewBranchName”</a:t>
          </a:r>
          <a:endParaRPr lang="en-US" sz="900" b="1" kern="1200" dirty="0"/>
        </a:p>
      </dsp:txBody>
      <dsp:txXfrm>
        <a:off x="4367198" y="1151901"/>
        <a:ext cx="742862" cy="2399486"/>
      </dsp:txXfrm>
    </dsp:sp>
    <dsp:sp modelId="{FFBF03F4-A7C7-4558-9B78-A30BBBB6495A}">
      <dsp:nvSpPr>
        <dsp:cNvPr id="0" name=""/>
        <dsp:cNvSpPr/>
      </dsp:nvSpPr>
      <dsp:spPr>
        <a:xfrm>
          <a:off x="5305786"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Check if master branch have the “sample.txt” file(Not be listed)</a:t>
          </a:r>
        </a:p>
      </dsp:txBody>
      <dsp:txXfrm>
        <a:off x="5305786" y="0"/>
        <a:ext cx="986358" cy="1128789"/>
      </dsp:txXfrm>
    </dsp:sp>
    <dsp:sp modelId="{BA430030-42B6-477F-8558-428FCB3CB013}">
      <dsp:nvSpPr>
        <dsp:cNvPr id="0" name=""/>
        <dsp:cNvSpPr/>
      </dsp:nvSpPr>
      <dsp:spPr>
        <a:xfrm>
          <a:off x="5404422" y="1128789"/>
          <a:ext cx="789086" cy="2445710"/>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checkout master</a:t>
          </a:r>
          <a:endParaRPr lang="en-US" sz="900" b="1" kern="1200" dirty="0"/>
        </a:p>
      </dsp:txBody>
      <dsp:txXfrm>
        <a:off x="5427534" y="1151901"/>
        <a:ext cx="742862" cy="2399486"/>
      </dsp:txXfrm>
    </dsp:sp>
    <dsp:sp modelId="{29810273-6280-47FC-A980-7761C18CCBCB}">
      <dsp:nvSpPr>
        <dsp:cNvPr id="0" name=""/>
        <dsp:cNvSpPr/>
      </dsp:nvSpPr>
      <dsp:spPr>
        <a:xfrm>
          <a:off x="6366121"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Perform merge and push operation to reflect changes in master</a:t>
          </a:r>
        </a:p>
      </dsp:txBody>
      <dsp:txXfrm>
        <a:off x="6366121" y="0"/>
        <a:ext cx="986358" cy="1128789"/>
      </dsp:txXfrm>
    </dsp:sp>
    <dsp:sp modelId="{FF5BCEB4-9BC5-44F0-9418-82F9652AC59E}">
      <dsp:nvSpPr>
        <dsp:cNvPr id="0" name=""/>
        <dsp:cNvSpPr/>
      </dsp:nvSpPr>
      <dsp:spPr>
        <a:xfrm>
          <a:off x="6464757" y="1129891"/>
          <a:ext cx="789086" cy="113448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merge “NewBranchName”</a:t>
          </a:r>
          <a:endParaRPr lang="en-US" sz="900" b="1" kern="1200" dirty="0"/>
        </a:p>
      </dsp:txBody>
      <dsp:txXfrm>
        <a:off x="6487869" y="1153003"/>
        <a:ext cx="742862" cy="1088260"/>
      </dsp:txXfrm>
    </dsp:sp>
    <dsp:sp modelId="{C2EF96B9-68AB-4894-AB16-C84410D1F2B3}">
      <dsp:nvSpPr>
        <dsp:cNvPr id="0" name=""/>
        <dsp:cNvSpPr/>
      </dsp:nvSpPr>
      <dsp:spPr>
        <a:xfrm>
          <a:off x="6464757" y="2438912"/>
          <a:ext cx="789086" cy="113448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push –u origin master</a:t>
          </a:r>
          <a:endParaRPr lang="en-US" sz="900" b="1" kern="1200" dirty="0"/>
        </a:p>
      </dsp:txBody>
      <dsp:txXfrm>
        <a:off x="6487869" y="2462024"/>
        <a:ext cx="742862" cy="1088260"/>
      </dsp:txXfrm>
    </dsp:sp>
    <dsp:sp modelId="{480A791E-1593-47DD-9764-E1797ECC03BA}">
      <dsp:nvSpPr>
        <dsp:cNvPr id="0" name=""/>
        <dsp:cNvSpPr/>
      </dsp:nvSpPr>
      <dsp:spPr>
        <a:xfrm>
          <a:off x="7426456" y="0"/>
          <a:ext cx="986358" cy="3762631"/>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Master and New Branches are sync, so delete new branch</a:t>
          </a:r>
        </a:p>
      </dsp:txBody>
      <dsp:txXfrm>
        <a:off x="7426456" y="0"/>
        <a:ext cx="986358" cy="1128789"/>
      </dsp:txXfrm>
    </dsp:sp>
    <dsp:sp modelId="{3903782A-E2B4-4F42-83DF-FE6174A410D1}">
      <dsp:nvSpPr>
        <dsp:cNvPr id="0" name=""/>
        <dsp:cNvSpPr/>
      </dsp:nvSpPr>
      <dsp:spPr>
        <a:xfrm>
          <a:off x="7525092" y="1129891"/>
          <a:ext cx="789086" cy="113448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a:t>git branch –d “NewBranchName”  </a:t>
          </a:r>
          <a:r>
            <a:rPr lang="en-US" sz="900" kern="1200"/>
            <a:t>(This delete new branch from local)</a:t>
          </a:r>
          <a:endParaRPr lang="en-US" sz="900" kern="1200" dirty="0"/>
        </a:p>
      </dsp:txBody>
      <dsp:txXfrm>
        <a:off x="7548204" y="1153003"/>
        <a:ext cx="742862" cy="1088260"/>
      </dsp:txXfrm>
    </dsp:sp>
    <dsp:sp modelId="{A509C253-25F5-40A4-A2D7-B77F956E25DC}">
      <dsp:nvSpPr>
        <dsp:cNvPr id="0" name=""/>
        <dsp:cNvSpPr/>
      </dsp:nvSpPr>
      <dsp:spPr>
        <a:xfrm>
          <a:off x="7525092" y="2438912"/>
          <a:ext cx="789086" cy="1134484"/>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b="1" kern="1200" dirty="0"/>
            <a:t>git push origin –delete “NewBranchName</a:t>
          </a:r>
          <a:r>
            <a:rPr lang="en-US" sz="900" kern="1200" dirty="0"/>
            <a:t>” (This deletes new branch from GitHub online repo)</a:t>
          </a:r>
        </a:p>
      </dsp:txBody>
      <dsp:txXfrm>
        <a:off x="7548204" y="2462024"/>
        <a:ext cx="742862" cy="10882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83E5D-BB85-4A92-ACAE-85054FAC3CE9}">
      <dsp:nvSpPr>
        <dsp:cNvPr id="0" name=""/>
        <dsp:cNvSpPr/>
      </dsp:nvSpPr>
      <dsp:spPr>
        <a:xfrm>
          <a:off x="0" y="127000"/>
          <a:ext cx="1904999" cy="1143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GitHub Account and sign in</a:t>
          </a:r>
        </a:p>
      </dsp:txBody>
      <dsp:txXfrm>
        <a:off x="0" y="127000"/>
        <a:ext cx="1904999" cy="1143000"/>
      </dsp:txXfrm>
    </dsp:sp>
    <dsp:sp modelId="{91535574-8565-4D39-999D-AB2CFE978E47}">
      <dsp:nvSpPr>
        <dsp:cNvPr id="0" name=""/>
        <dsp:cNvSpPr/>
      </dsp:nvSpPr>
      <dsp:spPr>
        <a:xfrm>
          <a:off x="2095500" y="127000"/>
          <a:ext cx="1904999" cy="11430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Start a project=create a repository</a:t>
          </a:r>
        </a:p>
      </dsp:txBody>
      <dsp:txXfrm>
        <a:off x="2095500" y="127000"/>
        <a:ext cx="1904999" cy="1143000"/>
      </dsp:txXfrm>
    </dsp:sp>
    <dsp:sp modelId="{30AA4ACE-E657-498B-AC1B-EF6BF991B9EF}">
      <dsp:nvSpPr>
        <dsp:cNvPr id="0" name=""/>
        <dsp:cNvSpPr/>
      </dsp:nvSpPr>
      <dsp:spPr>
        <a:xfrm>
          <a:off x="4191000" y="127000"/>
          <a:ext cx="1904999" cy="11430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Start Eclipse</a:t>
          </a:r>
          <a:endParaRPr lang="en-US" sz="1200" kern="1200" dirty="0"/>
        </a:p>
      </dsp:txBody>
      <dsp:txXfrm>
        <a:off x="4191000" y="127000"/>
        <a:ext cx="1904999" cy="1143000"/>
      </dsp:txXfrm>
    </dsp:sp>
    <dsp:sp modelId="{528EC330-F4B7-4D4C-83A5-456428AE5625}">
      <dsp:nvSpPr>
        <dsp:cNvPr id="0" name=""/>
        <dsp:cNvSpPr/>
      </dsp:nvSpPr>
      <dsp:spPr>
        <a:xfrm>
          <a:off x="0" y="1460500"/>
          <a:ext cx="1904999" cy="114300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Go to Perspective-&gt;Git Repositories and click on Add Git Repo</a:t>
          </a:r>
          <a:endParaRPr lang="en-US" sz="1200" kern="1200" dirty="0"/>
        </a:p>
      </dsp:txBody>
      <dsp:txXfrm>
        <a:off x="0" y="1460500"/>
        <a:ext cx="1904999" cy="1143000"/>
      </dsp:txXfrm>
    </dsp:sp>
    <dsp:sp modelId="{E29923A5-CA12-499F-8C54-08CC641905E5}">
      <dsp:nvSpPr>
        <dsp:cNvPr id="0" name=""/>
        <dsp:cNvSpPr/>
      </dsp:nvSpPr>
      <dsp:spPr>
        <a:xfrm>
          <a:off x="2095500" y="1460500"/>
          <a:ext cx="1904999" cy="11430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Create a project in Eclipse(with same name or diff as Git Repo)</a:t>
          </a:r>
          <a:endParaRPr lang="en-US" sz="1200" kern="1200" dirty="0"/>
        </a:p>
      </dsp:txBody>
      <dsp:txXfrm>
        <a:off x="2095500" y="1460500"/>
        <a:ext cx="1904999" cy="1143000"/>
      </dsp:txXfrm>
    </dsp:sp>
    <dsp:sp modelId="{84B0659B-182D-4CA8-BCF9-3B4E1CE3F54F}">
      <dsp:nvSpPr>
        <dsp:cNvPr id="0" name=""/>
        <dsp:cNvSpPr/>
      </dsp:nvSpPr>
      <dsp:spPr>
        <a:xfrm>
          <a:off x="4191000" y="1460500"/>
          <a:ext cx="1904999" cy="1143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Do a right click on project&gt;Team&gt;Share&gt;Add to Git Repo</a:t>
          </a:r>
          <a:endParaRPr lang="en-US" sz="1200" kern="1200" dirty="0"/>
        </a:p>
      </dsp:txBody>
      <dsp:txXfrm>
        <a:off x="4191000" y="1460500"/>
        <a:ext cx="1904999" cy="1143000"/>
      </dsp:txXfrm>
    </dsp:sp>
    <dsp:sp modelId="{3DE6F9E1-C9AC-4322-98B2-AB9E4935B2DD}">
      <dsp:nvSpPr>
        <dsp:cNvPr id="0" name=""/>
        <dsp:cNvSpPr/>
      </dsp:nvSpPr>
      <dsp:spPr>
        <a:xfrm>
          <a:off x="1047750" y="2793999"/>
          <a:ext cx="1904999" cy="114300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Commit and Push the project to the repo</a:t>
          </a:r>
          <a:endParaRPr lang="en-US" sz="1200" kern="1200" dirty="0"/>
        </a:p>
      </dsp:txBody>
      <dsp:txXfrm>
        <a:off x="1047750" y="2793999"/>
        <a:ext cx="1904999" cy="1143000"/>
      </dsp:txXfrm>
    </dsp:sp>
    <dsp:sp modelId="{630BCDA8-B9E8-4CB9-9E54-841212D4AE22}">
      <dsp:nvSpPr>
        <dsp:cNvPr id="0" name=""/>
        <dsp:cNvSpPr/>
      </dsp:nvSpPr>
      <dsp:spPr>
        <a:xfrm>
          <a:off x="3143250" y="2793999"/>
          <a:ext cx="1904999" cy="11430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Commit and Push every changes to the repo</a:t>
          </a:r>
          <a:endParaRPr lang="en-US" sz="1200" kern="1200" dirty="0"/>
        </a:p>
      </dsp:txBody>
      <dsp:txXfrm>
        <a:off x="3143250" y="2793999"/>
        <a:ext cx="1904999" cy="1143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latin typeface="Arial Regular"/>
              </a:rPr>
              <a:t>6/28/2020</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C4499A69-9E3B-7C4C-9E3F-523F007A72CB}" type="datetimeFigureOut">
              <a:rPr lang="en-US" smtClean="0"/>
              <a:pPr/>
              <a:t>6/28/2020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1</a:t>
            </a:fld>
            <a:endParaRPr lang="en-US" dirty="0"/>
          </a:p>
        </p:txBody>
      </p:sp>
    </p:spTree>
    <p:extLst>
      <p:ext uri="{BB962C8B-B14F-4D97-AF65-F5344CB8AC3E}">
        <p14:creationId xmlns:p14="http://schemas.microsoft.com/office/powerpoint/2010/main" val="2125652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26</a:t>
            </a:fld>
            <a:endParaRPr lang="en-US" dirty="0"/>
          </a:p>
        </p:txBody>
      </p:sp>
    </p:spTree>
    <p:extLst>
      <p:ext uri="{BB962C8B-B14F-4D97-AF65-F5344CB8AC3E}">
        <p14:creationId xmlns:p14="http://schemas.microsoft.com/office/powerpoint/2010/main" val="578226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27</a:t>
            </a:fld>
            <a:endParaRPr lang="en-US" dirty="0"/>
          </a:p>
        </p:txBody>
      </p:sp>
    </p:spTree>
    <p:extLst>
      <p:ext uri="{BB962C8B-B14F-4D97-AF65-F5344CB8AC3E}">
        <p14:creationId xmlns:p14="http://schemas.microsoft.com/office/powerpoint/2010/main" val="3540073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28</a:t>
            </a:fld>
            <a:endParaRPr lang="en-US" dirty="0"/>
          </a:p>
        </p:txBody>
      </p:sp>
    </p:spTree>
    <p:extLst>
      <p:ext uri="{BB962C8B-B14F-4D97-AF65-F5344CB8AC3E}">
        <p14:creationId xmlns:p14="http://schemas.microsoft.com/office/powerpoint/2010/main" val="3505601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29</a:t>
            </a:fld>
            <a:endParaRPr lang="en-US" dirty="0"/>
          </a:p>
        </p:txBody>
      </p:sp>
    </p:spTree>
    <p:extLst>
      <p:ext uri="{BB962C8B-B14F-4D97-AF65-F5344CB8AC3E}">
        <p14:creationId xmlns:p14="http://schemas.microsoft.com/office/powerpoint/2010/main" val="13559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30</a:t>
            </a:fld>
            <a:endParaRPr lang="en-US" dirty="0"/>
          </a:p>
        </p:txBody>
      </p:sp>
    </p:spTree>
    <p:extLst>
      <p:ext uri="{BB962C8B-B14F-4D97-AF65-F5344CB8AC3E}">
        <p14:creationId xmlns:p14="http://schemas.microsoft.com/office/powerpoint/2010/main" val="1784133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5748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379647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439107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8965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1474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a:t>
            </a:fld>
            <a:endParaRPr lang="en-US"/>
          </a:p>
        </p:txBody>
      </p:sp>
    </p:spTree>
    <p:extLst>
      <p:ext uri="{BB962C8B-B14F-4D97-AF65-F5344CB8AC3E}">
        <p14:creationId xmlns:p14="http://schemas.microsoft.com/office/powerpoint/2010/main" val="306996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928733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32106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59559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872388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226213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930679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69648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605560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88337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4697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540792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06858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46919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23195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49160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082384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84010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4232117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836115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48368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00234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035888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227364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521270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241023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22</a:t>
            </a:fld>
            <a:endParaRPr lang="en-US" dirty="0"/>
          </a:p>
        </p:txBody>
      </p:sp>
    </p:spTree>
    <p:extLst>
      <p:ext uri="{BB962C8B-B14F-4D97-AF65-F5344CB8AC3E}">
        <p14:creationId xmlns:p14="http://schemas.microsoft.com/office/powerpoint/2010/main" val="3679300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23</a:t>
            </a:fld>
            <a:endParaRPr lang="en-US" dirty="0"/>
          </a:p>
        </p:txBody>
      </p:sp>
    </p:spTree>
    <p:extLst>
      <p:ext uri="{BB962C8B-B14F-4D97-AF65-F5344CB8AC3E}">
        <p14:creationId xmlns:p14="http://schemas.microsoft.com/office/powerpoint/2010/main" val="2903368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24</a:t>
            </a:fld>
            <a:endParaRPr lang="en-US" dirty="0"/>
          </a:p>
        </p:txBody>
      </p:sp>
    </p:spTree>
    <p:extLst>
      <p:ext uri="{BB962C8B-B14F-4D97-AF65-F5344CB8AC3E}">
        <p14:creationId xmlns:p14="http://schemas.microsoft.com/office/powerpoint/2010/main" val="1589961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25</a:t>
            </a:fld>
            <a:endParaRPr lang="en-US" dirty="0"/>
          </a:p>
        </p:txBody>
      </p:sp>
    </p:spTree>
    <p:extLst>
      <p:ext uri="{BB962C8B-B14F-4D97-AF65-F5344CB8AC3E}">
        <p14:creationId xmlns:p14="http://schemas.microsoft.com/office/powerpoint/2010/main" val="2154719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1589935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43220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62670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8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39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394983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Tree>
    <p:extLst>
      <p:ext uri="{BB962C8B-B14F-4D97-AF65-F5344CB8AC3E}">
        <p14:creationId xmlns:p14="http://schemas.microsoft.com/office/powerpoint/2010/main" val="152177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2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89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136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7567" y="3999679"/>
            <a:ext cx="4305898" cy="1183200"/>
          </a:xfrm>
          <a:prstGeom prst="rect">
            <a:avLst/>
          </a:prstGeom>
        </p:spPr>
      </p:pic>
    </p:spTree>
    <p:extLst>
      <p:ext uri="{BB962C8B-B14F-4D97-AF65-F5344CB8AC3E}">
        <p14:creationId xmlns:p14="http://schemas.microsoft.com/office/powerpoint/2010/main" val="31381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819156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7567" y="3999679"/>
            <a:ext cx="4305898" cy="1183200"/>
          </a:xfrm>
          <a:prstGeom prst="rect">
            <a:avLst/>
          </a:prstGeom>
        </p:spPr>
      </p:pic>
    </p:spTree>
    <p:extLst>
      <p:ext uri="{BB962C8B-B14F-4D97-AF65-F5344CB8AC3E}">
        <p14:creationId xmlns:p14="http://schemas.microsoft.com/office/powerpoint/2010/main" val="3618016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7616" y="3988714"/>
            <a:ext cx="4239062" cy="1164834"/>
          </a:xfrm>
          <a:prstGeom prst="rect">
            <a:avLst/>
          </a:prstGeom>
        </p:spPr>
      </p:pic>
    </p:spTree>
    <p:extLst>
      <p:ext uri="{BB962C8B-B14F-4D97-AF65-F5344CB8AC3E}">
        <p14:creationId xmlns:p14="http://schemas.microsoft.com/office/powerpoint/2010/main" val="61554490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7616" y="3988714"/>
            <a:ext cx="4239062" cy="1164834"/>
          </a:xfrm>
          <a:prstGeom prst="rect">
            <a:avLst/>
          </a:prstGeom>
        </p:spPr>
      </p:pic>
    </p:spTree>
    <p:extLst>
      <p:ext uri="{BB962C8B-B14F-4D97-AF65-F5344CB8AC3E}">
        <p14:creationId xmlns:p14="http://schemas.microsoft.com/office/powerpoint/2010/main" val="3572497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Tree>
    <p:extLst>
      <p:ext uri="{BB962C8B-B14F-4D97-AF65-F5344CB8AC3E}">
        <p14:creationId xmlns:p14="http://schemas.microsoft.com/office/powerpoint/2010/main" val="289396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Tree>
    <p:extLst>
      <p:ext uri="{BB962C8B-B14F-4D97-AF65-F5344CB8AC3E}">
        <p14:creationId xmlns:p14="http://schemas.microsoft.com/office/powerpoint/2010/main" val="3886438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3089563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755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2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26807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278392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3674800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1781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98" y="-95633"/>
            <a:ext cx="5405253" cy="1485287"/>
          </a:xfrm>
          <a:prstGeom prst="rect">
            <a:avLst/>
          </a:prstGeom>
        </p:spPr>
      </p:pic>
    </p:spTree>
    <p:extLst>
      <p:ext uri="{BB962C8B-B14F-4D97-AF65-F5344CB8AC3E}">
        <p14:creationId xmlns:p14="http://schemas.microsoft.com/office/powerpoint/2010/main" val="64066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98" y="-95633"/>
            <a:ext cx="5405253" cy="1485287"/>
          </a:xfrm>
          <a:prstGeom prst="rect">
            <a:avLst/>
          </a:prstGeom>
        </p:spPr>
      </p:pic>
    </p:spTree>
    <p:extLst>
      <p:ext uri="{BB962C8B-B14F-4D97-AF65-F5344CB8AC3E}">
        <p14:creationId xmlns:p14="http://schemas.microsoft.com/office/powerpoint/2010/main" val="1248712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09086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1868651982"/>
      </p:ext>
    </p:extLst>
  </p:cSld>
  <p:clrMap bg1="lt1" tx1="dk1" bg2="lt2" tx2="dk2" accent1="accent1" accent2="accent2" accent3="accent3" accent4="accent4" accent5="accent5" accent6="accent6" hlink="hlink" folHlink="folHlink"/>
  <p:sldLayoutIdLst>
    <p:sldLayoutId id="2147484134" r:id="rId1"/>
    <p:sldLayoutId id="2147484185" r:id="rId2"/>
    <p:sldLayoutId id="2147484183" r:id="rId3"/>
    <p:sldLayoutId id="2147484189" r:id="rId4"/>
    <p:sldLayoutId id="2147484190" r:id="rId5"/>
    <p:sldLayoutId id="2147484191" r:id="rId6"/>
    <p:sldLayoutId id="2147484146" r:id="rId7"/>
    <p:sldLayoutId id="2147484144" r:id="rId8"/>
    <p:sldLayoutId id="2147484184" r:id="rId9"/>
    <p:sldLayoutId id="2147484186" r:id="rId10"/>
    <p:sldLayoutId id="2147484119" r:id="rId11"/>
    <p:sldLayoutId id="2147484193" r:id="rId12"/>
    <p:sldLayoutId id="2147484194" r:id="rId13"/>
    <p:sldLayoutId id="2147484195" r:id="rId14"/>
    <p:sldLayoutId id="2147484196" r:id="rId15"/>
    <p:sldLayoutId id="2147484100" r:id="rId16"/>
    <p:sldLayoutId id="2147484126" r:id="rId17"/>
    <p:sldLayoutId id="2147484131" r:id="rId18"/>
    <p:sldLayoutId id="2147484192" r:id="rId19"/>
    <p:sldLayoutId id="2147484200" r:id="rId20"/>
    <p:sldLayoutId id="2147484198" r:id="rId21"/>
    <p:sldLayoutId id="2147484199" r:id="rId22"/>
    <p:sldLayoutId id="2147484128" r:id="rId23"/>
    <p:sldLayoutId id="2147484130" r:id="rId24"/>
    <p:sldLayoutId id="2147484102" r:id="rId25"/>
    <p:sldLayoutId id="2147484113" r:id="rId26"/>
    <p:sldLayoutId id="2147484110" r:id="rId27"/>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3" pos="5520" userDrawn="1">
          <p15:clr>
            <a:srgbClr val="F26B43"/>
          </p15:clr>
        </p15:guide>
        <p15:guide id="4" orient="horz" pos="2988" userDrawn="1">
          <p15:clr>
            <a:srgbClr val="F26B43"/>
          </p15:clr>
        </p15:guide>
        <p15:guide id="5" orient="horz" pos="5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desktop.github.com/" TargetMode="Externa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git-scm.com/"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 TargetMode="External"/><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VisalamMurugan/GitMyCommandsProject.gi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118.png"/><Relationship Id="rId4" Type="http://schemas.openxmlformats.org/officeDocument/2006/relationships/image" Target="../media/image117.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21.pn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4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24.jpeg"/><Relationship Id="rId7" Type="http://schemas.openxmlformats.org/officeDocument/2006/relationships/diagramColors" Target="../diagrams/colors7.xml"/><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35.png"/><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160.png"/><Relationship Id="rId4" Type="http://schemas.openxmlformats.org/officeDocument/2006/relationships/image" Target="../media/image1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CE1D04-0A9E-5D41-992E-0FA6F4F8B1DE}"/>
              </a:ext>
            </a:extLst>
          </p:cNvPr>
          <p:cNvSpPr>
            <a:spLocks noGrp="1"/>
          </p:cNvSpPr>
          <p:nvPr>
            <p:ph type="ctrTitle"/>
          </p:nvPr>
        </p:nvSpPr>
        <p:spPr>
          <a:xfrm>
            <a:off x="414163" y="1838266"/>
            <a:ext cx="8348837" cy="553998"/>
          </a:xfrm>
        </p:spPr>
        <p:txBody>
          <a:bodyPr/>
          <a:lstStyle/>
          <a:p>
            <a:r>
              <a:rPr lang="en-US" dirty="0"/>
              <a:t>GitHub </a:t>
            </a:r>
          </a:p>
        </p:txBody>
      </p:sp>
      <p:sp>
        <p:nvSpPr>
          <p:cNvPr id="2" name="Text Placeholder 1"/>
          <p:cNvSpPr>
            <a:spLocks noGrp="1"/>
          </p:cNvSpPr>
          <p:nvPr>
            <p:ph type="body" sz="quarter" idx="12"/>
          </p:nvPr>
        </p:nvSpPr>
        <p:spPr/>
        <p:txBody>
          <a:bodyPr/>
          <a:lstStyle/>
          <a:p>
            <a:r>
              <a:rPr lang="en-US" dirty="0"/>
              <a:t>Visalam</a:t>
            </a:r>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normAutofit/>
          </a:bodyPr>
          <a:lstStyle/>
          <a:p>
            <a:r>
              <a:rPr lang="en-US" dirty="0"/>
              <a:t>June 2020</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3"/>
          </p:nvPr>
        </p:nvSpPr>
        <p:spPr/>
        <p:txBody>
          <a:bodyPr/>
          <a:lstStyle/>
          <a:p>
            <a:r>
              <a:rPr lang="en-US" dirty="0"/>
              <a:t>© 2020 Cognizant</a:t>
            </a:r>
          </a:p>
        </p:txBody>
      </p:sp>
      <p:sp>
        <p:nvSpPr>
          <p:cNvPr id="7" name="Rectangle 6"/>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45675467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10</a:t>
            </a:fld>
            <a:endParaRPr lang="en-US" dirty="0"/>
          </a:p>
        </p:txBody>
      </p:sp>
      <p:sp>
        <p:nvSpPr>
          <p:cNvPr id="5" name="Content Placeholder 4"/>
          <p:cNvSpPr>
            <a:spLocks noGrp="1"/>
          </p:cNvSpPr>
          <p:nvPr>
            <p:ph idx="13"/>
          </p:nvPr>
        </p:nvSpPr>
        <p:spPr>
          <a:xfrm>
            <a:off x="4733285" y="274321"/>
            <a:ext cx="4410715" cy="4421089"/>
          </a:xfrm>
        </p:spPr>
        <p:txBody>
          <a:bodyPr>
            <a:normAutofit/>
          </a:bodyPr>
          <a:lstStyle/>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accent1">
                    <a:lumMod val="75000"/>
                  </a:schemeClr>
                </a:solidFill>
              </a:rPr>
              <a:t>To add the file for committing, click the icon to the left of the filename. The file will be moved from the Unstaged Changes pane to the Staged Changes pane. Now we can add a commit message and commit the change with the Commit button.</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717755"/>
            <a:ext cx="4349237" cy="4041785"/>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Now that the repository has been created, it is time to create something to commit. For this example, I have created the fie called “Helloworld.java”</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accent1">
                    <a:lumMod val="75000"/>
                  </a:schemeClr>
                </a:solidFill>
              </a:rPr>
              <a:t>Clicking the Rescan button in the git gui will cause it to search out new, modified, and deleted files in the directory. In the next screenshot, git gui has found our new file</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Arial" panose="020B0604020202020204" pitchFamily="34" charset="0"/>
              <a:buChar char="•"/>
            </a:pPr>
            <a:endParaRPr lang="en-US" sz="1200" dirty="0"/>
          </a:p>
        </p:txBody>
      </p:sp>
      <p:pic>
        <p:nvPicPr>
          <p:cNvPr id="6" name="Picture 5"/>
          <p:cNvPicPr>
            <a:picLocks noChangeAspect="1"/>
          </p:cNvPicPr>
          <p:nvPr/>
        </p:nvPicPr>
        <p:blipFill>
          <a:blip r:embed="rId2"/>
          <a:stretch>
            <a:fillRect/>
          </a:stretch>
        </p:blipFill>
        <p:spPr>
          <a:xfrm>
            <a:off x="491613" y="1338785"/>
            <a:ext cx="4011561" cy="1905860"/>
          </a:xfrm>
          <a:prstGeom prst="rect">
            <a:avLst/>
          </a:prstGeom>
        </p:spPr>
      </p:pic>
      <p:pic>
        <p:nvPicPr>
          <p:cNvPr id="10" name="Picture 9"/>
          <p:cNvPicPr>
            <a:picLocks noChangeAspect="1"/>
          </p:cNvPicPr>
          <p:nvPr/>
        </p:nvPicPr>
        <p:blipFill>
          <a:blip r:embed="rId3"/>
          <a:stretch>
            <a:fillRect/>
          </a:stretch>
        </p:blipFill>
        <p:spPr>
          <a:xfrm>
            <a:off x="4901995" y="717755"/>
            <a:ext cx="4070555" cy="2507492"/>
          </a:xfrm>
          <a:prstGeom prst="rect">
            <a:avLst/>
          </a:prstGeom>
        </p:spPr>
      </p:pic>
    </p:spTree>
    <p:extLst>
      <p:ext uri="{BB962C8B-B14F-4D97-AF65-F5344CB8AC3E}">
        <p14:creationId xmlns:p14="http://schemas.microsoft.com/office/powerpoint/2010/main" val="3878005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11</a:t>
            </a:fld>
            <a:endParaRPr lang="en-US" dirty="0"/>
          </a:p>
        </p:txBody>
      </p:sp>
      <p:sp>
        <p:nvSpPr>
          <p:cNvPr id="5" name="Content Placeholder 4"/>
          <p:cNvSpPr>
            <a:spLocks noGrp="1"/>
          </p:cNvSpPr>
          <p:nvPr>
            <p:ph idx="13"/>
          </p:nvPr>
        </p:nvSpPr>
        <p:spPr>
          <a:xfrm>
            <a:off x="4733285" y="274321"/>
            <a:ext cx="4410715" cy="4421089"/>
          </a:xfrm>
        </p:spPr>
        <p:txBody>
          <a:bodyPr>
            <a:normAutofit/>
          </a:bodyPr>
          <a:lstStyle/>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To create a new branch in git gui, choose Branch → Create.</a:t>
            </a:r>
            <a:r>
              <a:rPr lang="en-US" sz="1200" dirty="0"/>
              <a:t> </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717755"/>
            <a:ext cx="4349237" cy="4041785"/>
          </a:xfrm>
        </p:spPr>
        <p:txBody>
          <a:bodyPr>
            <a:normAutofit/>
          </a:bodyPr>
          <a:lstStyle/>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dirty="0"/>
          </a:p>
          <a:p>
            <a:pPr marL="171450" indent="-171450">
              <a:buFont typeface="Wingdings" panose="05000000000000000000" pitchFamily="2" charset="2"/>
              <a:buChar char="v"/>
            </a:pPr>
            <a:r>
              <a:rPr lang="en-US" sz="1200" dirty="0">
                <a:solidFill>
                  <a:schemeClr val="accent1">
                    <a:lumMod val="75000"/>
                  </a:schemeClr>
                </a:solidFill>
              </a:rPr>
              <a:t>File is committed and unique id is added in bottom of the dialog box</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Arial" panose="020B0604020202020204" pitchFamily="34" charset="0"/>
              <a:buChar char="•"/>
            </a:pPr>
            <a:endParaRPr lang="en-US" sz="1200" dirty="0"/>
          </a:p>
        </p:txBody>
      </p:sp>
      <p:pic>
        <p:nvPicPr>
          <p:cNvPr id="2" name="Picture 1"/>
          <p:cNvPicPr>
            <a:picLocks noChangeAspect="1"/>
          </p:cNvPicPr>
          <p:nvPr/>
        </p:nvPicPr>
        <p:blipFill>
          <a:blip r:embed="rId2"/>
          <a:stretch>
            <a:fillRect/>
          </a:stretch>
        </p:blipFill>
        <p:spPr>
          <a:xfrm>
            <a:off x="388290" y="594644"/>
            <a:ext cx="4194771" cy="2797486"/>
          </a:xfrm>
          <a:prstGeom prst="rect">
            <a:avLst/>
          </a:prstGeom>
        </p:spPr>
      </p:pic>
      <p:pic>
        <p:nvPicPr>
          <p:cNvPr id="8" name="Picture 7"/>
          <p:cNvPicPr>
            <a:picLocks noChangeAspect="1"/>
          </p:cNvPicPr>
          <p:nvPr/>
        </p:nvPicPr>
        <p:blipFill>
          <a:blip r:embed="rId3"/>
          <a:stretch>
            <a:fillRect/>
          </a:stretch>
        </p:blipFill>
        <p:spPr>
          <a:xfrm>
            <a:off x="4925961" y="584836"/>
            <a:ext cx="3994617" cy="2138699"/>
          </a:xfrm>
          <a:prstGeom prst="rect">
            <a:avLst/>
          </a:prstGeom>
        </p:spPr>
      </p:pic>
      <p:pic>
        <p:nvPicPr>
          <p:cNvPr id="9" name="Picture 8"/>
          <p:cNvPicPr>
            <a:picLocks noChangeAspect="1"/>
          </p:cNvPicPr>
          <p:nvPr/>
        </p:nvPicPr>
        <p:blipFill>
          <a:blip r:embed="rId4"/>
          <a:stretch>
            <a:fillRect/>
          </a:stretch>
        </p:blipFill>
        <p:spPr>
          <a:xfrm>
            <a:off x="4779971" y="3034050"/>
            <a:ext cx="4152328" cy="1661360"/>
          </a:xfrm>
          <a:prstGeom prst="rect">
            <a:avLst/>
          </a:prstGeom>
        </p:spPr>
      </p:pic>
    </p:spTree>
    <p:extLst>
      <p:ext uri="{BB962C8B-B14F-4D97-AF65-F5344CB8AC3E}">
        <p14:creationId xmlns:p14="http://schemas.microsoft.com/office/powerpoint/2010/main" val="53128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12</a:t>
            </a:fld>
            <a:endParaRPr lang="en-US" dirty="0"/>
          </a:p>
        </p:txBody>
      </p:sp>
      <p:sp>
        <p:nvSpPr>
          <p:cNvPr id="5" name="Content Placeholder 4"/>
          <p:cNvSpPr>
            <a:spLocks noGrp="1"/>
          </p:cNvSpPr>
          <p:nvPr>
            <p:ph idx="13"/>
          </p:nvPr>
        </p:nvSpPr>
        <p:spPr>
          <a:xfrm>
            <a:off x="4727877" y="533046"/>
            <a:ext cx="4410715" cy="4203797"/>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Click on Rescan and modified “HelloWorld.java” file is added in</a:t>
            </a:r>
          </a:p>
          <a:p>
            <a:r>
              <a:rPr lang="en-US" sz="1200" dirty="0">
                <a:solidFill>
                  <a:schemeClr val="accent1">
                    <a:lumMod val="75000"/>
                  </a:schemeClr>
                </a:solidFill>
              </a:rPr>
              <a:t>Unstaged changes.</a:t>
            </a:r>
          </a:p>
          <a:p>
            <a:endParaRPr lang="en-US" sz="1200" dirty="0"/>
          </a:p>
          <a:p>
            <a:endParaRPr lang="en-US" sz="1200" dirty="0"/>
          </a:p>
          <a:p>
            <a:endParaRPr lang="en-US" sz="1200" dirty="0"/>
          </a:p>
          <a:p>
            <a:endParaRPr lang="en-US" sz="1200" dirty="0"/>
          </a:p>
          <a:p>
            <a:endParaRPr lang="en-US" sz="1200" dirty="0"/>
          </a:p>
          <a:p>
            <a:endParaRPr lang="en-US" sz="1200" dirty="0"/>
          </a:p>
          <a:p>
            <a:pPr marL="171450" indent="-171450">
              <a:buFont typeface="Wingdings" panose="05000000000000000000" pitchFamily="2" charset="2"/>
              <a:buChar char="v"/>
            </a:pPr>
            <a:r>
              <a:rPr lang="en-US" sz="1200" dirty="0">
                <a:solidFill>
                  <a:schemeClr val="accent1">
                    <a:lumMod val="75000"/>
                  </a:schemeClr>
                </a:solidFill>
              </a:rPr>
              <a:t>Move the file from unstaged changes module to staged changes to commit and provide valid commit message and click on commit</a:t>
            </a:r>
          </a:p>
          <a:p>
            <a:endParaRPr lang="en-US" sz="1200" dirty="0"/>
          </a:p>
          <a:p>
            <a:r>
              <a:rPr lang="en-US" sz="1200" dirty="0"/>
              <a:t> </a:t>
            </a:r>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717755"/>
            <a:ext cx="4349237" cy="404178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new branch “Feature1” is created</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In “Feature1” branch – have modified few changes in “HelloWorld.Java” file</a:t>
            </a:r>
          </a:p>
          <a:p>
            <a:pPr marL="171450" indent="-1714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Arial" panose="020B0604020202020204" pitchFamily="34" charset="0"/>
              <a:buChar char="•"/>
            </a:pPr>
            <a:endParaRPr lang="en-US" sz="1200" dirty="0"/>
          </a:p>
        </p:txBody>
      </p:sp>
      <p:pic>
        <p:nvPicPr>
          <p:cNvPr id="6" name="Picture 5"/>
          <p:cNvPicPr>
            <a:picLocks noChangeAspect="1"/>
          </p:cNvPicPr>
          <p:nvPr/>
        </p:nvPicPr>
        <p:blipFill>
          <a:blip r:embed="rId2"/>
          <a:stretch>
            <a:fillRect/>
          </a:stretch>
        </p:blipFill>
        <p:spPr>
          <a:xfrm>
            <a:off x="337359" y="982755"/>
            <a:ext cx="3959337" cy="1963890"/>
          </a:xfrm>
          <a:prstGeom prst="rect">
            <a:avLst/>
          </a:prstGeom>
        </p:spPr>
      </p:pic>
      <p:pic>
        <p:nvPicPr>
          <p:cNvPr id="10" name="Picture 9"/>
          <p:cNvPicPr>
            <a:picLocks noChangeAspect="1"/>
          </p:cNvPicPr>
          <p:nvPr/>
        </p:nvPicPr>
        <p:blipFill>
          <a:blip r:embed="rId3"/>
          <a:stretch>
            <a:fillRect/>
          </a:stretch>
        </p:blipFill>
        <p:spPr>
          <a:xfrm>
            <a:off x="437913" y="3460955"/>
            <a:ext cx="3758228" cy="1234455"/>
          </a:xfrm>
          <a:prstGeom prst="rect">
            <a:avLst/>
          </a:prstGeom>
        </p:spPr>
      </p:pic>
      <p:pic>
        <p:nvPicPr>
          <p:cNvPr id="11" name="Picture 10"/>
          <p:cNvPicPr>
            <a:picLocks noChangeAspect="1"/>
          </p:cNvPicPr>
          <p:nvPr/>
        </p:nvPicPr>
        <p:blipFill>
          <a:blip r:embed="rId4"/>
          <a:stretch>
            <a:fillRect/>
          </a:stretch>
        </p:blipFill>
        <p:spPr>
          <a:xfrm>
            <a:off x="4764024" y="982755"/>
            <a:ext cx="4114506" cy="1435980"/>
          </a:xfrm>
          <a:prstGeom prst="rect">
            <a:avLst/>
          </a:prstGeom>
        </p:spPr>
      </p:pic>
      <p:pic>
        <p:nvPicPr>
          <p:cNvPr id="13" name="Picture 12"/>
          <p:cNvPicPr>
            <a:picLocks noChangeAspect="1"/>
          </p:cNvPicPr>
          <p:nvPr/>
        </p:nvPicPr>
        <p:blipFill>
          <a:blip r:embed="rId5"/>
          <a:stretch>
            <a:fillRect/>
          </a:stretch>
        </p:blipFill>
        <p:spPr>
          <a:xfrm>
            <a:off x="4727877" y="3172027"/>
            <a:ext cx="4150653" cy="1649069"/>
          </a:xfrm>
          <a:prstGeom prst="rect">
            <a:avLst/>
          </a:prstGeom>
        </p:spPr>
      </p:pic>
    </p:spTree>
    <p:extLst>
      <p:ext uri="{BB962C8B-B14F-4D97-AF65-F5344CB8AC3E}">
        <p14:creationId xmlns:p14="http://schemas.microsoft.com/office/powerpoint/2010/main" val="2544249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13</a:t>
            </a:fld>
            <a:endParaRPr lang="en-US" dirty="0"/>
          </a:p>
        </p:txBody>
      </p:sp>
      <p:sp>
        <p:nvSpPr>
          <p:cNvPr id="5" name="Content Placeholder 4"/>
          <p:cNvSpPr>
            <a:spLocks noGrp="1"/>
          </p:cNvSpPr>
          <p:nvPr>
            <p:ph idx="13"/>
          </p:nvPr>
        </p:nvSpPr>
        <p:spPr>
          <a:xfrm>
            <a:off x="4727877" y="533046"/>
            <a:ext cx="4410715" cy="4203797"/>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In this example, we identified one serious bug is added and this needs to be fixed in stable branch to reflect in production. In order to make this bug fix on our stable branch, we must first switch back to it. This is done using Branch → Checkout.(master)</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 </a:t>
            </a:r>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717755"/>
            <a:ext cx="4349237" cy="404178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choose Repository → Visualize All Branch History, we can see how our history is shaping up.</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2" name="Picture 1"/>
          <p:cNvPicPr>
            <a:picLocks noChangeAspect="1"/>
          </p:cNvPicPr>
          <p:nvPr/>
        </p:nvPicPr>
        <p:blipFill>
          <a:blip r:embed="rId2"/>
          <a:stretch>
            <a:fillRect/>
          </a:stretch>
        </p:blipFill>
        <p:spPr>
          <a:xfrm>
            <a:off x="322569" y="1196588"/>
            <a:ext cx="4145246" cy="3286921"/>
          </a:xfrm>
          <a:prstGeom prst="rect">
            <a:avLst/>
          </a:prstGeom>
        </p:spPr>
      </p:pic>
      <p:pic>
        <p:nvPicPr>
          <p:cNvPr id="8" name="Picture 7"/>
          <p:cNvPicPr>
            <a:picLocks noChangeAspect="1"/>
          </p:cNvPicPr>
          <p:nvPr/>
        </p:nvPicPr>
        <p:blipFill>
          <a:blip r:embed="rId3"/>
          <a:stretch>
            <a:fillRect/>
          </a:stretch>
        </p:blipFill>
        <p:spPr>
          <a:xfrm>
            <a:off x="4932369" y="1506979"/>
            <a:ext cx="4001730" cy="3042623"/>
          </a:xfrm>
          <a:prstGeom prst="rect">
            <a:avLst/>
          </a:prstGeom>
        </p:spPr>
      </p:pic>
    </p:spTree>
    <p:extLst>
      <p:ext uri="{BB962C8B-B14F-4D97-AF65-F5344CB8AC3E}">
        <p14:creationId xmlns:p14="http://schemas.microsoft.com/office/powerpoint/2010/main" val="352217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14</a:t>
            </a:fld>
            <a:endParaRPr lang="en-US" dirty="0"/>
          </a:p>
        </p:txBody>
      </p:sp>
      <p:sp>
        <p:nvSpPr>
          <p:cNvPr id="5" name="Content Placeholder 4"/>
          <p:cNvSpPr>
            <a:spLocks noGrp="1"/>
          </p:cNvSpPr>
          <p:nvPr>
            <p:ph idx="13"/>
          </p:nvPr>
        </p:nvSpPr>
        <p:spPr>
          <a:xfrm>
            <a:off x="4727877" y="533046"/>
            <a:ext cx="4410715" cy="4203797"/>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Move the changes to staged changes module and click on commit</a:t>
            </a:r>
          </a:p>
          <a:p>
            <a:pPr marL="171450" indent="-171450">
              <a:buFont typeface="Wingdings" panose="05000000000000000000" pitchFamily="2" charset="2"/>
              <a:buChar char="v"/>
            </a:pPr>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 </a:t>
            </a:r>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29265"/>
            <a:ext cx="4349237" cy="413027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we can fix our major bug by doing changes in “Helloworld.java” program.</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Click on Rescan and changes is moved to unstaged changes module</a:t>
            </a:r>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6" name="Picture 5"/>
          <p:cNvPicPr>
            <a:picLocks noChangeAspect="1"/>
          </p:cNvPicPr>
          <p:nvPr/>
        </p:nvPicPr>
        <p:blipFill>
          <a:blip r:embed="rId2"/>
          <a:stretch>
            <a:fillRect/>
          </a:stretch>
        </p:blipFill>
        <p:spPr>
          <a:xfrm>
            <a:off x="384046" y="1080060"/>
            <a:ext cx="3765167" cy="1702469"/>
          </a:xfrm>
          <a:prstGeom prst="rect">
            <a:avLst/>
          </a:prstGeom>
        </p:spPr>
      </p:pic>
      <p:pic>
        <p:nvPicPr>
          <p:cNvPr id="9" name="Picture 8"/>
          <p:cNvPicPr>
            <a:picLocks noChangeAspect="1"/>
          </p:cNvPicPr>
          <p:nvPr/>
        </p:nvPicPr>
        <p:blipFill>
          <a:blip r:embed="rId3"/>
          <a:stretch>
            <a:fillRect/>
          </a:stretch>
        </p:blipFill>
        <p:spPr>
          <a:xfrm>
            <a:off x="466725" y="3233323"/>
            <a:ext cx="4261151" cy="1356137"/>
          </a:xfrm>
          <a:prstGeom prst="rect">
            <a:avLst/>
          </a:prstGeom>
        </p:spPr>
      </p:pic>
      <p:pic>
        <p:nvPicPr>
          <p:cNvPr id="10" name="Picture 9"/>
          <p:cNvPicPr>
            <a:picLocks noChangeAspect="1"/>
          </p:cNvPicPr>
          <p:nvPr/>
        </p:nvPicPr>
        <p:blipFill>
          <a:blip r:embed="rId4"/>
          <a:stretch>
            <a:fillRect/>
          </a:stretch>
        </p:blipFill>
        <p:spPr>
          <a:xfrm>
            <a:off x="4821406" y="895351"/>
            <a:ext cx="4086620" cy="2878574"/>
          </a:xfrm>
          <a:prstGeom prst="rect">
            <a:avLst/>
          </a:prstGeom>
        </p:spPr>
      </p:pic>
      <p:pic>
        <p:nvPicPr>
          <p:cNvPr id="11" name="Picture 10"/>
          <p:cNvPicPr>
            <a:picLocks noChangeAspect="1"/>
          </p:cNvPicPr>
          <p:nvPr/>
        </p:nvPicPr>
        <p:blipFill>
          <a:blip r:embed="rId5"/>
          <a:stretch>
            <a:fillRect/>
          </a:stretch>
        </p:blipFill>
        <p:spPr>
          <a:xfrm>
            <a:off x="4821406" y="3919734"/>
            <a:ext cx="4086620" cy="216496"/>
          </a:xfrm>
          <a:prstGeom prst="rect">
            <a:avLst/>
          </a:prstGeom>
        </p:spPr>
      </p:pic>
    </p:spTree>
    <p:extLst>
      <p:ext uri="{BB962C8B-B14F-4D97-AF65-F5344CB8AC3E}">
        <p14:creationId xmlns:p14="http://schemas.microsoft.com/office/powerpoint/2010/main" val="303735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15</a:t>
            </a:fld>
            <a:endParaRPr lang="en-US" dirty="0"/>
          </a:p>
        </p:txBody>
      </p:sp>
      <p:sp>
        <p:nvSpPr>
          <p:cNvPr id="5" name="Content Placeholder 4"/>
          <p:cNvSpPr>
            <a:spLocks noGrp="1"/>
          </p:cNvSpPr>
          <p:nvPr>
            <p:ph idx="13"/>
          </p:nvPr>
        </p:nvSpPr>
        <p:spPr>
          <a:xfrm>
            <a:off x="4727877" y="533046"/>
            <a:ext cx="4410715" cy="4203797"/>
          </a:xfrm>
        </p:spPr>
        <p:txBody>
          <a:bodyPr>
            <a:normAutofit/>
          </a:bodyPr>
          <a:lstStyle/>
          <a:p>
            <a:pPr marL="171450" indent="-171450">
              <a:buFont typeface="Wingdings" panose="05000000000000000000" pitchFamily="2" charset="2"/>
              <a:buChar char="v"/>
            </a:pPr>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171450" indent="-171450">
              <a:buFont typeface="Wingdings" panose="05000000000000000000" pitchFamily="2" charset="2"/>
              <a:buChar char="v"/>
            </a:pPr>
            <a:r>
              <a:rPr lang="en-US" sz="1200" dirty="0">
                <a:solidFill>
                  <a:schemeClr val="accent1">
                    <a:lumMod val="75000"/>
                  </a:schemeClr>
                </a:solidFill>
              </a:rPr>
              <a:t>Do the modification manually and resolve the conflicts</a:t>
            </a:r>
          </a:p>
          <a:p>
            <a:endParaRPr lang="en-US" sz="1200" dirty="0"/>
          </a:p>
          <a:p>
            <a:endParaRPr lang="en-US" sz="1200" dirty="0"/>
          </a:p>
          <a:p>
            <a:endParaRPr lang="en-US" sz="1200" dirty="0"/>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29265"/>
            <a:ext cx="4349237" cy="4130275"/>
          </a:xfrm>
        </p:spPr>
        <p:txBody>
          <a:bodyPr>
            <a:normAutofit lnSpcReduction="10000"/>
          </a:bodyPr>
          <a:lstStyle/>
          <a:p>
            <a:pPr marL="171450" indent="-171450">
              <a:buFont typeface="Wingdings" panose="05000000000000000000" pitchFamily="2" charset="2"/>
              <a:buChar char="v"/>
            </a:pPr>
            <a:r>
              <a:rPr lang="en-US" sz="1200" dirty="0">
                <a:solidFill>
                  <a:schemeClr val="accent1">
                    <a:lumMod val="75000"/>
                  </a:schemeClr>
                </a:solidFill>
              </a:rPr>
              <a:t>Apply modifications in “Feature 1” branch and commit it</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solidFill>
                <a:schemeClr val="accent1">
                  <a:lumMod val="75000"/>
                </a:schemeClr>
              </a:solidFill>
            </a:endParaRPr>
          </a:p>
          <a:p>
            <a:pPr marL="171450" indent="-171450">
              <a:buFont typeface="Wingdings" panose="05000000000000000000" pitchFamily="2" charset="2"/>
              <a:buChar char="v"/>
            </a:pPr>
            <a:r>
              <a:rPr lang="en-US" sz="1200" dirty="0">
                <a:solidFill>
                  <a:schemeClr val="accent1">
                    <a:lumMod val="75000"/>
                  </a:schemeClr>
                </a:solidFill>
              </a:rPr>
              <a:t>Feature 1 branch is stable enough to be merged into master branch. </a:t>
            </a:r>
          </a:p>
          <a:p>
            <a:pPr marL="171450" indent="-171450">
              <a:buFont typeface="Wingdings" panose="05000000000000000000" pitchFamily="2" charset="2"/>
              <a:buChar char="v"/>
            </a:pPr>
            <a:r>
              <a:rPr lang="en-US" sz="1200" dirty="0">
                <a:solidFill>
                  <a:schemeClr val="accent1">
                    <a:lumMod val="75000"/>
                  </a:schemeClr>
                </a:solidFill>
              </a:rPr>
              <a:t>To perform the merge, Branch-&gt;Checkout-&gt;master and then </a:t>
            </a:r>
            <a:r>
              <a:rPr lang="en-US" sz="1200" i="1" dirty="0">
                <a:solidFill>
                  <a:schemeClr val="accent1">
                    <a:lumMod val="75000"/>
                  </a:schemeClr>
                </a:solidFill>
              </a:rPr>
              <a:t>Merge -&gt;Local Merge. </a:t>
            </a:r>
          </a:p>
          <a:p>
            <a:pPr marL="171450" indent="-171450">
              <a:buFont typeface="Wingdings" panose="05000000000000000000" pitchFamily="2" charset="2"/>
              <a:buChar char="v"/>
            </a:pPr>
            <a:r>
              <a:rPr lang="en-US" sz="1200" i="1" dirty="0">
                <a:solidFill>
                  <a:schemeClr val="accent1">
                    <a:lumMod val="75000"/>
                  </a:schemeClr>
                </a:solidFill>
              </a:rPr>
              <a:t>Click</a:t>
            </a:r>
            <a:r>
              <a:rPr lang="en-US" sz="1200" dirty="0">
                <a:solidFill>
                  <a:schemeClr val="accent1">
                    <a:lumMod val="75000"/>
                  </a:schemeClr>
                </a:solidFill>
              </a:rPr>
              <a:t> on Merge button fix the conflicts</a:t>
            </a:r>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6" name="Picture 5"/>
          <p:cNvPicPr>
            <a:picLocks noChangeAspect="1"/>
          </p:cNvPicPr>
          <p:nvPr/>
        </p:nvPicPr>
        <p:blipFill>
          <a:blip r:embed="rId2"/>
          <a:stretch>
            <a:fillRect/>
          </a:stretch>
        </p:blipFill>
        <p:spPr>
          <a:xfrm>
            <a:off x="351214" y="991570"/>
            <a:ext cx="4190940" cy="2325211"/>
          </a:xfrm>
          <a:prstGeom prst="rect">
            <a:avLst/>
          </a:prstGeom>
        </p:spPr>
      </p:pic>
      <p:pic>
        <p:nvPicPr>
          <p:cNvPr id="9" name="Picture 8"/>
          <p:cNvPicPr>
            <a:picLocks noChangeAspect="1"/>
          </p:cNvPicPr>
          <p:nvPr/>
        </p:nvPicPr>
        <p:blipFill>
          <a:blip r:embed="rId3"/>
          <a:stretch>
            <a:fillRect/>
          </a:stretch>
        </p:blipFill>
        <p:spPr>
          <a:xfrm>
            <a:off x="351214" y="3380248"/>
            <a:ext cx="4248150" cy="240616"/>
          </a:xfrm>
          <a:prstGeom prst="rect">
            <a:avLst/>
          </a:prstGeom>
        </p:spPr>
      </p:pic>
      <p:pic>
        <p:nvPicPr>
          <p:cNvPr id="11" name="Picture 10"/>
          <p:cNvPicPr>
            <a:picLocks noChangeAspect="1"/>
          </p:cNvPicPr>
          <p:nvPr/>
        </p:nvPicPr>
        <p:blipFill>
          <a:blip r:embed="rId4"/>
          <a:stretch>
            <a:fillRect/>
          </a:stretch>
        </p:blipFill>
        <p:spPr>
          <a:xfrm>
            <a:off x="4861797" y="510349"/>
            <a:ext cx="3938978" cy="2117237"/>
          </a:xfrm>
          <a:prstGeom prst="rect">
            <a:avLst/>
          </a:prstGeom>
        </p:spPr>
      </p:pic>
      <p:pic>
        <p:nvPicPr>
          <p:cNvPr id="14" name="Picture 13"/>
          <p:cNvPicPr>
            <a:picLocks noChangeAspect="1"/>
          </p:cNvPicPr>
          <p:nvPr/>
        </p:nvPicPr>
        <p:blipFill>
          <a:blip r:embed="rId5"/>
          <a:stretch>
            <a:fillRect/>
          </a:stretch>
        </p:blipFill>
        <p:spPr>
          <a:xfrm>
            <a:off x="4861797" y="2863614"/>
            <a:ext cx="3938978" cy="1766161"/>
          </a:xfrm>
          <a:prstGeom prst="rect">
            <a:avLst/>
          </a:prstGeom>
        </p:spPr>
      </p:pic>
    </p:spTree>
    <p:extLst>
      <p:ext uri="{BB962C8B-B14F-4D97-AF65-F5344CB8AC3E}">
        <p14:creationId xmlns:p14="http://schemas.microsoft.com/office/powerpoint/2010/main" val="4086626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274321"/>
            <a:ext cx="8417052" cy="258725"/>
          </a:xfrm>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16</a:t>
            </a:fld>
            <a:endParaRPr lang="en-US" dirty="0"/>
          </a:p>
        </p:txBody>
      </p:sp>
      <p:sp>
        <p:nvSpPr>
          <p:cNvPr id="5" name="Content Placeholder 4"/>
          <p:cNvSpPr>
            <a:spLocks noGrp="1"/>
          </p:cNvSpPr>
          <p:nvPr>
            <p:ph idx="13"/>
          </p:nvPr>
        </p:nvSpPr>
        <p:spPr>
          <a:xfrm>
            <a:off x="4727877" y="533046"/>
            <a:ext cx="4410715" cy="4203797"/>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Click on Repository -&gt; Browse branch files to verify the list of commits applied in branches</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Similarly, using Repository -&gt;Visualize all branch history to list down the history of the changes made till now</a:t>
            </a:r>
          </a:p>
          <a:p>
            <a:pPr marL="171450" indent="-171450">
              <a:buFont typeface="Wingdings" panose="05000000000000000000" pitchFamily="2" charset="2"/>
              <a:buChar char="v"/>
            </a:pPr>
            <a:endParaRPr lang="en-US" sz="1200" dirty="0"/>
          </a:p>
          <a:p>
            <a:endParaRPr lang="en-US" sz="1200" dirty="0"/>
          </a:p>
          <a:p>
            <a:endParaRPr lang="en-US" sz="1200" dirty="0"/>
          </a:p>
          <a:p>
            <a:endParaRPr lang="en-US" sz="1200" dirty="0"/>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29265"/>
            <a:ext cx="4349237" cy="413027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Click on commit-&gt;Stage to commit and file is moved to staged changes</a:t>
            </a:r>
          </a:p>
          <a:p>
            <a:pPr marL="171450" indent="-171450">
              <a:buFont typeface="Wingdings" panose="05000000000000000000" pitchFamily="2" charset="2"/>
              <a:buChar char="v"/>
            </a:pPr>
            <a:r>
              <a:rPr lang="en-US" sz="1200" dirty="0">
                <a:solidFill>
                  <a:schemeClr val="accent1">
                    <a:lumMod val="75000"/>
                  </a:schemeClr>
                </a:solidFill>
              </a:rPr>
              <a:t>Enter the commit message and click on commit button</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2" name="Picture 1"/>
          <p:cNvPicPr>
            <a:picLocks noChangeAspect="1"/>
          </p:cNvPicPr>
          <p:nvPr/>
        </p:nvPicPr>
        <p:blipFill>
          <a:blip r:embed="rId2"/>
          <a:stretch>
            <a:fillRect/>
          </a:stretch>
        </p:blipFill>
        <p:spPr>
          <a:xfrm>
            <a:off x="463465" y="1320849"/>
            <a:ext cx="4051075" cy="2883289"/>
          </a:xfrm>
          <a:prstGeom prst="rect">
            <a:avLst/>
          </a:prstGeom>
        </p:spPr>
      </p:pic>
      <p:pic>
        <p:nvPicPr>
          <p:cNvPr id="8" name="Picture 7"/>
          <p:cNvPicPr>
            <a:picLocks noChangeAspect="1"/>
          </p:cNvPicPr>
          <p:nvPr/>
        </p:nvPicPr>
        <p:blipFill>
          <a:blip r:embed="rId3"/>
          <a:stretch>
            <a:fillRect/>
          </a:stretch>
        </p:blipFill>
        <p:spPr>
          <a:xfrm>
            <a:off x="417600" y="4183074"/>
            <a:ext cx="4276725" cy="266700"/>
          </a:xfrm>
          <a:prstGeom prst="rect">
            <a:avLst/>
          </a:prstGeom>
        </p:spPr>
      </p:pic>
      <p:pic>
        <p:nvPicPr>
          <p:cNvPr id="10" name="Picture 9"/>
          <p:cNvPicPr>
            <a:picLocks noChangeAspect="1"/>
          </p:cNvPicPr>
          <p:nvPr/>
        </p:nvPicPr>
        <p:blipFill>
          <a:blip r:embed="rId4"/>
          <a:stretch>
            <a:fillRect/>
          </a:stretch>
        </p:blipFill>
        <p:spPr>
          <a:xfrm>
            <a:off x="4779149" y="973724"/>
            <a:ext cx="4079220" cy="2589283"/>
          </a:xfrm>
          <a:prstGeom prst="rect">
            <a:avLst/>
          </a:prstGeom>
        </p:spPr>
      </p:pic>
    </p:spTree>
    <p:extLst>
      <p:ext uri="{BB962C8B-B14F-4D97-AF65-F5344CB8AC3E}">
        <p14:creationId xmlns:p14="http://schemas.microsoft.com/office/powerpoint/2010/main" val="1468891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242790"/>
            <a:ext cx="8417052" cy="231832"/>
          </a:xfrm>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17</a:t>
            </a:fld>
            <a:endParaRPr lang="en-US" dirty="0"/>
          </a:p>
        </p:txBody>
      </p:sp>
      <p:sp>
        <p:nvSpPr>
          <p:cNvPr id="5" name="Content Placeholder 4"/>
          <p:cNvSpPr>
            <a:spLocks noGrp="1"/>
          </p:cNvSpPr>
          <p:nvPr>
            <p:ph idx="13"/>
          </p:nvPr>
        </p:nvSpPr>
        <p:spPr>
          <a:xfrm>
            <a:off x="4727877" y="564577"/>
            <a:ext cx="4410715" cy="4203797"/>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Add Remote repository by applying Remote-&gt;Add new Remote-&gt;Add</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Connection is established from Local Repo to Remote Repository.</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29265"/>
            <a:ext cx="4349237" cy="4110901"/>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Create repository in Remote server</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Click on Create Repository</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8" name="Picture 7"/>
          <p:cNvPicPr>
            <a:picLocks noChangeAspect="1"/>
          </p:cNvPicPr>
          <p:nvPr/>
        </p:nvPicPr>
        <p:blipFill>
          <a:blip r:embed="rId2"/>
          <a:stretch>
            <a:fillRect/>
          </a:stretch>
        </p:blipFill>
        <p:spPr>
          <a:xfrm>
            <a:off x="184941" y="790178"/>
            <a:ext cx="4414423" cy="1931660"/>
          </a:xfrm>
          <a:prstGeom prst="rect">
            <a:avLst/>
          </a:prstGeom>
        </p:spPr>
      </p:pic>
      <p:pic>
        <p:nvPicPr>
          <p:cNvPr id="11" name="Picture 10"/>
          <p:cNvPicPr>
            <a:picLocks noChangeAspect="1"/>
          </p:cNvPicPr>
          <p:nvPr/>
        </p:nvPicPr>
        <p:blipFill>
          <a:blip r:embed="rId3"/>
          <a:stretch>
            <a:fillRect/>
          </a:stretch>
        </p:blipFill>
        <p:spPr>
          <a:xfrm>
            <a:off x="322569" y="2910329"/>
            <a:ext cx="4129762" cy="1752738"/>
          </a:xfrm>
          <a:prstGeom prst="rect">
            <a:avLst/>
          </a:prstGeom>
        </p:spPr>
      </p:pic>
      <p:pic>
        <p:nvPicPr>
          <p:cNvPr id="14" name="Picture 13"/>
          <p:cNvPicPr>
            <a:picLocks noChangeAspect="1"/>
          </p:cNvPicPr>
          <p:nvPr/>
        </p:nvPicPr>
        <p:blipFill>
          <a:blip r:embed="rId4"/>
          <a:stretch>
            <a:fillRect/>
          </a:stretch>
        </p:blipFill>
        <p:spPr>
          <a:xfrm>
            <a:off x="4781719" y="1016690"/>
            <a:ext cx="3867329" cy="1478636"/>
          </a:xfrm>
          <a:prstGeom prst="rect">
            <a:avLst/>
          </a:prstGeom>
        </p:spPr>
      </p:pic>
      <p:pic>
        <p:nvPicPr>
          <p:cNvPr id="15" name="Picture 14"/>
          <p:cNvPicPr>
            <a:picLocks noChangeAspect="1"/>
          </p:cNvPicPr>
          <p:nvPr/>
        </p:nvPicPr>
        <p:blipFill>
          <a:blip r:embed="rId5"/>
          <a:stretch>
            <a:fillRect/>
          </a:stretch>
        </p:blipFill>
        <p:spPr>
          <a:xfrm>
            <a:off x="4781720" y="2527670"/>
            <a:ext cx="3885136" cy="1298096"/>
          </a:xfrm>
          <a:prstGeom prst="rect">
            <a:avLst/>
          </a:prstGeom>
        </p:spPr>
      </p:pic>
    </p:spTree>
    <p:extLst>
      <p:ext uri="{BB962C8B-B14F-4D97-AF65-F5344CB8AC3E}">
        <p14:creationId xmlns:p14="http://schemas.microsoft.com/office/powerpoint/2010/main" val="71882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274321"/>
            <a:ext cx="8417052" cy="354942"/>
          </a:xfrm>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18</a:t>
            </a:fld>
            <a:endParaRPr lang="en-US" dirty="0"/>
          </a:p>
        </p:txBody>
      </p:sp>
      <p:sp>
        <p:nvSpPr>
          <p:cNvPr id="5" name="Content Placeholder 4"/>
          <p:cNvSpPr>
            <a:spLocks noGrp="1"/>
          </p:cNvSpPr>
          <p:nvPr>
            <p:ph idx="13"/>
          </p:nvPr>
        </p:nvSpPr>
        <p:spPr>
          <a:xfrm>
            <a:off x="4513583" y="629264"/>
            <a:ext cx="4563856" cy="4107579"/>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Refresh GitHub Remote repo and master branch is loaded.</a:t>
            </a:r>
          </a:p>
          <a:p>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endParaRPr lang="en-US" sz="1200" dirty="0"/>
          </a:p>
          <a:p>
            <a:endParaRPr lang="en-US" sz="1200" dirty="0"/>
          </a:p>
          <a:p>
            <a:endParaRPr lang="en-US" sz="1200" dirty="0"/>
          </a:p>
          <a:p>
            <a:pPr marL="171450" indent="-171450">
              <a:buFont typeface="Wingdings" panose="05000000000000000000" pitchFamily="2" charset="2"/>
              <a:buChar char="v"/>
            </a:pPr>
            <a:r>
              <a:rPr lang="en-US" sz="1200" dirty="0">
                <a:solidFill>
                  <a:schemeClr val="accent1">
                    <a:lumMod val="75000"/>
                  </a:schemeClr>
                </a:solidFill>
              </a:rPr>
              <a:t> Similarly repeat the push operation for “Feature 1 “ branch</a:t>
            </a:r>
          </a:p>
          <a:p>
            <a:pPr marL="171450" indent="-1714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29265"/>
            <a:ext cx="4349237" cy="413027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push master files into Remote repo by clicking on Remote-&gt;Push</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2" name="Picture 1"/>
          <p:cNvPicPr>
            <a:picLocks noChangeAspect="1"/>
          </p:cNvPicPr>
          <p:nvPr/>
        </p:nvPicPr>
        <p:blipFill>
          <a:blip r:embed="rId2"/>
          <a:stretch>
            <a:fillRect/>
          </a:stretch>
        </p:blipFill>
        <p:spPr>
          <a:xfrm>
            <a:off x="365427" y="1083371"/>
            <a:ext cx="4101470" cy="2639574"/>
          </a:xfrm>
          <a:prstGeom prst="rect">
            <a:avLst/>
          </a:prstGeom>
        </p:spPr>
      </p:pic>
      <p:pic>
        <p:nvPicPr>
          <p:cNvPr id="9" name="Picture 8"/>
          <p:cNvPicPr>
            <a:picLocks noChangeAspect="1"/>
          </p:cNvPicPr>
          <p:nvPr/>
        </p:nvPicPr>
        <p:blipFill>
          <a:blip r:embed="rId3"/>
          <a:stretch>
            <a:fillRect/>
          </a:stretch>
        </p:blipFill>
        <p:spPr>
          <a:xfrm>
            <a:off x="365427" y="3790878"/>
            <a:ext cx="4101470" cy="945965"/>
          </a:xfrm>
          <a:prstGeom prst="rect">
            <a:avLst/>
          </a:prstGeom>
        </p:spPr>
      </p:pic>
      <p:pic>
        <p:nvPicPr>
          <p:cNvPr id="11" name="Picture 10"/>
          <p:cNvPicPr>
            <a:picLocks noChangeAspect="1"/>
          </p:cNvPicPr>
          <p:nvPr/>
        </p:nvPicPr>
        <p:blipFill>
          <a:blip r:embed="rId4"/>
          <a:stretch>
            <a:fillRect/>
          </a:stretch>
        </p:blipFill>
        <p:spPr>
          <a:xfrm>
            <a:off x="4562040" y="837439"/>
            <a:ext cx="4377230" cy="1832190"/>
          </a:xfrm>
          <a:prstGeom prst="rect">
            <a:avLst/>
          </a:prstGeom>
        </p:spPr>
      </p:pic>
      <p:pic>
        <p:nvPicPr>
          <p:cNvPr id="14" name="Picture 13"/>
          <p:cNvPicPr>
            <a:picLocks noChangeAspect="1"/>
          </p:cNvPicPr>
          <p:nvPr/>
        </p:nvPicPr>
        <p:blipFill>
          <a:blip r:embed="rId5"/>
          <a:stretch>
            <a:fillRect/>
          </a:stretch>
        </p:blipFill>
        <p:spPr>
          <a:xfrm>
            <a:off x="4592574" y="2938545"/>
            <a:ext cx="4283900" cy="1798298"/>
          </a:xfrm>
          <a:prstGeom prst="rect">
            <a:avLst/>
          </a:prstGeom>
        </p:spPr>
      </p:pic>
    </p:spTree>
    <p:extLst>
      <p:ext uri="{BB962C8B-B14F-4D97-AF65-F5344CB8AC3E}">
        <p14:creationId xmlns:p14="http://schemas.microsoft.com/office/powerpoint/2010/main" val="3326918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274321"/>
            <a:ext cx="8417052" cy="261749"/>
          </a:xfrm>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19</a:t>
            </a:fld>
            <a:endParaRPr lang="en-US" dirty="0"/>
          </a:p>
        </p:txBody>
      </p:sp>
      <p:sp>
        <p:nvSpPr>
          <p:cNvPr id="5" name="Content Placeholder 4"/>
          <p:cNvSpPr>
            <a:spLocks noGrp="1"/>
          </p:cNvSpPr>
          <p:nvPr>
            <p:ph idx="13"/>
          </p:nvPr>
        </p:nvSpPr>
        <p:spPr>
          <a:xfrm>
            <a:off x="4513583" y="629264"/>
            <a:ext cx="4563856" cy="4107579"/>
          </a:xfrm>
        </p:spPr>
        <p:txBody>
          <a:bodyPr>
            <a:normAutofit fontScale="25000" lnSpcReduction="20000"/>
          </a:bodyPr>
          <a:lstStyle/>
          <a:p>
            <a:pPr marL="171450" indent="-171450">
              <a:buFont typeface="Wingdings" panose="05000000000000000000" pitchFamily="2" charset="2"/>
              <a:buChar char="v"/>
            </a:pPr>
            <a:r>
              <a:rPr lang="en-US" sz="4800" dirty="0">
                <a:solidFill>
                  <a:schemeClr val="accent1">
                    <a:lumMod val="75000"/>
                  </a:schemeClr>
                </a:solidFill>
              </a:rPr>
              <a:t>Feature1” branch is deleted from both remote Repo</a:t>
            </a:r>
          </a:p>
          <a:p>
            <a:endParaRPr lang="en-US" sz="25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3000" dirty="0"/>
          </a:p>
          <a:p>
            <a:pPr marL="171450" indent="-171450">
              <a:buFont typeface="Wingdings" panose="05000000000000000000" pitchFamily="2" charset="2"/>
              <a:buChar char="v"/>
            </a:pPr>
            <a:endParaRPr lang="en-US" sz="3000" dirty="0"/>
          </a:p>
          <a:p>
            <a:endParaRPr lang="en-US" sz="3000" dirty="0"/>
          </a:p>
          <a:p>
            <a:endParaRPr lang="en-US" sz="3000" dirty="0"/>
          </a:p>
          <a:p>
            <a:endParaRPr lang="en-US" sz="3000" dirty="0"/>
          </a:p>
          <a:p>
            <a:endParaRPr lang="en-US" sz="3000" dirty="0"/>
          </a:p>
          <a:p>
            <a:pPr marL="171450" indent="-171450">
              <a:buFont typeface="Wingdings" panose="05000000000000000000" pitchFamily="2" charset="2"/>
              <a:buChar char="v"/>
            </a:pPr>
            <a:r>
              <a:rPr lang="en-US" sz="4800" dirty="0">
                <a:solidFill>
                  <a:schemeClr val="accent1">
                    <a:lumMod val="75000"/>
                  </a:schemeClr>
                </a:solidFill>
              </a:rPr>
              <a:t>You can also do the similar operation using SSH key instead of https Web URL</a:t>
            </a:r>
          </a:p>
          <a:p>
            <a:endParaRPr lang="en-US" sz="3000" dirty="0"/>
          </a:p>
          <a:p>
            <a:endParaRPr lang="en-US" sz="1200" dirty="0"/>
          </a:p>
          <a:p>
            <a:endParaRPr lang="en-US" sz="1200" dirty="0"/>
          </a:p>
          <a:p>
            <a:r>
              <a:rPr lang="en-US" sz="1200" dirty="0"/>
              <a:t> </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699762"/>
            <a:ext cx="4129536" cy="4130275"/>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delete “Feature 1” branch. As this is already merged into master branch and remove this branch from remote repo by applying Remote-&gt;Delete branch. </a:t>
            </a:r>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p:txBody>
      </p:sp>
      <p:pic>
        <p:nvPicPr>
          <p:cNvPr id="8" name="Picture 7"/>
          <p:cNvPicPr>
            <a:picLocks noChangeAspect="1"/>
          </p:cNvPicPr>
          <p:nvPr/>
        </p:nvPicPr>
        <p:blipFill>
          <a:blip r:embed="rId2"/>
          <a:stretch>
            <a:fillRect/>
          </a:stretch>
        </p:blipFill>
        <p:spPr>
          <a:xfrm>
            <a:off x="305058" y="3510456"/>
            <a:ext cx="4170267" cy="1226388"/>
          </a:xfrm>
          <a:prstGeom prst="rect">
            <a:avLst/>
          </a:prstGeom>
        </p:spPr>
      </p:pic>
      <p:pic>
        <p:nvPicPr>
          <p:cNvPr id="6" name="Picture 5"/>
          <p:cNvPicPr>
            <a:picLocks noChangeAspect="1"/>
          </p:cNvPicPr>
          <p:nvPr/>
        </p:nvPicPr>
        <p:blipFill>
          <a:blip r:embed="rId3"/>
          <a:stretch>
            <a:fillRect/>
          </a:stretch>
        </p:blipFill>
        <p:spPr>
          <a:xfrm>
            <a:off x="305058" y="1320792"/>
            <a:ext cx="4170267" cy="2189663"/>
          </a:xfrm>
          <a:prstGeom prst="rect">
            <a:avLst/>
          </a:prstGeom>
        </p:spPr>
      </p:pic>
      <p:pic>
        <p:nvPicPr>
          <p:cNvPr id="10" name="Picture 9"/>
          <p:cNvPicPr>
            <a:picLocks noChangeAspect="1"/>
          </p:cNvPicPr>
          <p:nvPr/>
        </p:nvPicPr>
        <p:blipFill>
          <a:blip r:embed="rId4"/>
          <a:stretch>
            <a:fillRect/>
          </a:stretch>
        </p:blipFill>
        <p:spPr>
          <a:xfrm>
            <a:off x="4787326" y="890966"/>
            <a:ext cx="4052032" cy="3081944"/>
          </a:xfrm>
          <a:prstGeom prst="rect">
            <a:avLst/>
          </a:prstGeom>
        </p:spPr>
      </p:pic>
    </p:spTree>
    <p:extLst>
      <p:ext uri="{BB962C8B-B14F-4D97-AF65-F5344CB8AC3E}">
        <p14:creationId xmlns:p14="http://schemas.microsoft.com/office/powerpoint/2010/main" val="262708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Visalam</a:t>
            </a:r>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normAutofit/>
          </a:bodyPr>
          <a:lstStyle/>
          <a:p>
            <a:r>
              <a:rPr lang="en-US" dirty="0"/>
              <a:t>April 2020</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3"/>
          </p:nvPr>
        </p:nvSpPr>
        <p:spPr/>
        <p:txBody>
          <a:bodyPr/>
          <a:lstStyle/>
          <a:p>
            <a:r>
              <a:rPr lang="en-US" dirty="0"/>
              <a:t>© 2020 Cognizant</a:t>
            </a:r>
          </a:p>
        </p:txBody>
      </p:sp>
      <p:sp>
        <p:nvSpPr>
          <p:cNvPr id="7" name="Rectangle 6"/>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0810" y="1754000"/>
            <a:ext cx="2212416" cy="2034074"/>
          </a:xfrm>
          <a:prstGeom prst="rect">
            <a:avLst/>
          </a:prstGeom>
        </p:spPr>
      </p:pic>
      <p:sp>
        <p:nvSpPr>
          <p:cNvPr id="3" name="Rectangle 2"/>
          <p:cNvSpPr/>
          <p:nvPr/>
        </p:nvSpPr>
        <p:spPr>
          <a:xfrm>
            <a:off x="500845" y="1150462"/>
            <a:ext cx="2974554" cy="369332"/>
          </a:xfrm>
          <a:prstGeom prst="rect">
            <a:avLst/>
          </a:prstGeom>
        </p:spPr>
        <p:txBody>
          <a:bodyPr wrap="square">
            <a:spAutoFit/>
          </a:bodyPr>
          <a:lstStyle/>
          <a:p>
            <a:r>
              <a:rPr lang="en-US" b="1" dirty="0">
                <a:solidFill>
                  <a:schemeClr val="bg1"/>
                </a:solidFill>
              </a:rPr>
              <a:t>Agenda</a:t>
            </a:r>
          </a:p>
        </p:txBody>
      </p:sp>
      <p:sp>
        <p:nvSpPr>
          <p:cNvPr id="4" name="Rectangle 3"/>
          <p:cNvSpPr/>
          <p:nvPr/>
        </p:nvSpPr>
        <p:spPr>
          <a:xfrm>
            <a:off x="3089787" y="1271556"/>
            <a:ext cx="5324490" cy="3323987"/>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bg1"/>
                </a:solidFill>
              </a:rPr>
              <a:t>GIT windows Installation</a:t>
            </a:r>
          </a:p>
          <a:p>
            <a:pPr marL="285750" indent="-285750">
              <a:lnSpc>
                <a:spcPct val="150000"/>
              </a:lnSpc>
              <a:buFont typeface="Arial" panose="020B0604020202020204" pitchFamily="34" charset="0"/>
              <a:buChar char="•"/>
            </a:pPr>
            <a:r>
              <a:rPr lang="en-US" sz="1400" dirty="0">
                <a:solidFill>
                  <a:schemeClr val="bg1"/>
                </a:solidFill>
              </a:rPr>
              <a:t>GIT Client</a:t>
            </a:r>
          </a:p>
          <a:p>
            <a:pPr marL="742950" lvl="1" indent="-285750">
              <a:lnSpc>
                <a:spcPct val="150000"/>
              </a:lnSpc>
              <a:buFont typeface="Arial" panose="020B0604020202020204" pitchFamily="34" charset="0"/>
              <a:buChar char="•"/>
            </a:pPr>
            <a:r>
              <a:rPr lang="en-US" sz="1400" dirty="0">
                <a:solidFill>
                  <a:schemeClr val="bg1"/>
                </a:solidFill>
              </a:rPr>
              <a:t>GIT GUI</a:t>
            </a:r>
          </a:p>
          <a:p>
            <a:pPr marL="742950" lvl="1" indent="-285750">
              <a:lnSpc>
                <a:spcPct val="150000"/>
              </a:lnSpc>
              <a:buFont typeface="Arial" panose="020B0604020202020204" pitchFamily="34" charset="0"/>
              <a:buChar char="•"/>
            </a:pPr>
            <a:r>
              <a:rPr lang="en-US" sz="1400" dirty="0">
                <a:solidFill>
                  <a:schemeClr val="bg1"/>
                </a:solidFill>
              </a:rPr>
              <a:t>GIT Bash</a:t>
            </a:r>
          </a:p>
          <a:p>
            <a:pPr marL="742950" lvl="1" indent="-285750">
              <a:lnSpc>
                <a:spcPct val="150000"/>
              </a:lnSpc>
              <a:buFont typeface="Arial" panose="020B0604020202020204" pitchFamily="34" charset="0"/>
              <a:buChar char="•"/>
            </a:pPr>
            <a:r>
              <a:rPr lang="en-US" sz="1400" dirty="0">
                <a:solidFill>
                  <a:schemeClr val="bg1"/>
                </a:solidFill>
              </a:rPr>
              <a:t>GIT CMD</a:t>
            </a:r>
          </a:p>
          <a:p>
            <a:pPr marL="285750" indent="-285750">
              <a:lnSpc>
                <a:spcPct val="150000"/>
              </a:lnSpc>
              <a:buFont typeface="Arial" panose="020B0604020202020204" pitchFamily="34" charset="0"/>
              <a:buChar char="•"/>
            </a:pPr>
            <a:r>
              <a:rPr lang="en-US" sz="1400" dirty="0">
                <a:solidFill>
                  <a:schemeClr val="bg1"/>
                </a:solidFill>
              </a:rPr>
              <a:t>Integration of GIT GUI with GitHub</a:t>
            </a:r>
          </a:p>
          <a:p>
            <a:pPr marL="285750" indent="-285750">
              <a:lnSpc>
                <a:spcPct val="150000"/>
              </a:lnSpc>
              <a:buFont typeface="Arial" panose="020B0604020202020204" pitchFamily="34" charset="0"/>
              <a:buChar char="•"/>
            </a:pPr>
            <a:r>
              <a:rPr lang="en-US" sz="1400" dirty="0">
                <a:solidFill>
                  <a:schemeClr val="bg1"/>
                </a:solidFill>
              </a:rPr>
              <a:t>Integration GitHub Desktop with GitHub</a:t>
            </a:r>
          </a:p>
          <a:p>
            <a:pPr marL="285750" indent="-285750">
              <a:lnSpc>
                <a:spcPct val="150000"/>
              </a:lnSpc>
              <a:buFont typeface="Arial" panose="020B0604020202020204" pitchFamily="34" charset="0"/>
              <a:buChar char="•"/>
            </a:pPr>
            <a:r>
              <a:rPr lang="en-US" sz="1400" dirty="0">
                <a:solidFill>
                  <a:schemeClr val="bg1"/>
                </a:solidFill>
              </a:rPr>
              <a:t>Integration of eclipse with GitHub</a:t>
            </a:r>
          </a:p>
          <a:p>
            <a:pPr marL="285750" indent="-285750">
              <a:lnSpc>
                <a:spcPct val="150000"/>
              </a:lnSpc>
              <a:buFont typeface="Arial" panose="020B0604020202020204" pitchFamily="34" charset="0"/>
              <a:buChar char="•"/>
            </a:pPr>
            <a:r>
              <a:rPr lang="en-US" sz="1400" dirty="0">
                <a:solidFill>
                  <a:schemeClr val="bg1"/>
                </a:solidFill>
              </a:rPr>
              <a:t>Basic GIT Commands</a:t>
            </a:r>
          </a:p>
          <a:p>
            <a:pPr marL="285750" indent="-285750">
              <a:lnSpc>
                <a:spcPct val="150000"/>
              </a:lnSpc>
              <a:buFont typeface="Arial" panose="020B0604020202020204" pitchFamily="34" charset="0"/>
              <a:buChar char="•"/>
            </a:pPr>
            <a:r>
              <a:rPr lang="en-US" sz="1400" dirty="0">
                <a:solidFill>
                  <a:schemeClr val="bg1"/>
                </a:solidFill>
              </a:rPr>
              <a:t>Integration of GIT Bash &amp; GIT CMD with GitHub</a:t>
            </a:r>
          </a:p>
        </p:txBody>
      </p:sp>
    </p:spTree>
    <p:extLst>
      <p:ext uri="{BB962C8B-B14F-4D97-AF65-F5344CB8AC3E}">
        <p14:creationId xmlns:p14="http://schemas.microsoft.com/office/powerpoint/2010/main" val="20824560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GitHub Desktop</a:t>
            </a:r>
          </a:p>
        </p:txBody>
      </p:sp>
      <p:sp>
        <p:nvSpPr>
          <p:cNvPr id="5" name="Content Placeholder 4"/>
          <p:cNvSpPr>
            <a:spLocks noGrp="1"/>
          </p:cNvSpPr>
          <p:nvPr>
            <p:ph sz="quarter" idx="13"/>
          </p:nvPr>
        </p:nvSpPr>
        <p:spPr>
          <a:xfrm>
            <a:off x="381000" y="683172"/>
            <a:ext cx="8417052" cy="3790403"/>
          </a:xfrm>
        </p:spPr>
        <p:txBody>
          <a:bodyPr>
            <a:normAutofit fontScale="25000" lnSpcReduction="20000"/>
          </a:bodyPr>
          <a:lstStyle/>
          <a:p>
            <a:pPr>
              <a:lnSpc>
                <a:spcPct val="170000"/>
              </a:lnSpc>
            </a:pPr>
            <a:r>
              <a:rPr lang="en-US" sz="4800" dirty="0"/>
              <a:t>GitHub Desktop is a tool that allows you to interact with GitHub from the desktop. With this new application, you can work easier without having to depend on your browser</a:t>
            </a:r>
          </a:p>
          <a:p>
            <a:endParaRPr lang="en-US" sz="4800" dirty="0"/>
          </a:p>
          <a:p>
            <a:r>
              <a:rPr lang="en-US" sz="4800" dirty="0"/>
              <a:t>The </a:t>
            </a:r>
            <a:r>
              <a:rPr lang="en-US" sz="4800" b="1" dirty="0"/>
              <a:t>installation</a:t>
            </a:r>
            <a:r>
              <a:rPr lang="en-US" sz="4800" dirty="0"/>
              <a:t> of GitHub Desktop is as simple as any other Windows application installation. </a:t>
            </a:r>
          </a:p>
          <a:p>
            <a:endParaRPr lang="en-US" sz="4800" dirty="0"/>
          </a:p>
          <a:p>
            <a:pPr marL="685800" indent="-685800">
              <a:lnSpc>
                <a:spcPct val="170000"/>
              </a:lnSpc>
              <a:spcBef>
                <a:spcPts val="0"/>
              </a:spcBef>
              <a:buFont typeface="Wingdings" panose="05000000000000000000" pitchFamily="2" charset="2"/>
              <a:buChar char="§"/>
            </a:pPr>
            <a:r>
              <a:rPr lang="en-US" sz="4800" dirty="0"/>
              <a:t>Open a browser.</a:t>
            </a:r>
          </a:p>
          <a:p>
            <a:pPr marL="685800" indent="-685800">
              <a:lnSpc>
                <a:spcPct val="170000"/>
              </a:lnSpc>
              <a:spcBef>
                <a:spcPts val="0"/>
              </a:spcBef>
              <a:buFont typeface="Wingdings" panose="05000000000000000000" pitchFamily="2" charset="2"/>
              <a:buChar char="§"/>
            </a:pPr>
            <a:r>
              <a:rPr lang="en-US" sz="4800" dirty="0"/>
              <a:t>Visit </a:t>
            </a:r>
            <a:r>
              <a:rPr lang="en-US" sz="4800" dirty="0">
                <a:hlinkClick r:id="rId2"/>
              </a:rPr>
              <a:t>desktop.github.com</a:t>
            </a:r>
            <a:r>
              <a:rPr lang="en-US" sz="4800" dirty="0"/>
              <a:t>.</a:t>
            </a:r>
          </a:p>
          <a:p>
            <a:pPr marL="685800" indent="-685800">
              <a:lnSpc>
                <a:spcPct val="170000"/>
              </a:lnSpc>
              <a:spcBef>
                <a:spcPts val="0"/>
              </a:spcBef>
              <a:buFont typeface="Wingdings" panose="05000000000000000000" pitchFamily="2" charset="2"/>
              <a:buChar char="§"/>
            </a:pPr>
            <a:r>
              <a:rPr lang="en-US" sz="4800" dirty="0"/>
              <a:t>Click Download for Windows (64bit).</a:t>
            </a:r>
          </a:p>
          <a:p>
            <a:pPr marL="685800" indent="-685800">
              <a:lnSpc>
                <a:spcPct val="170000"/>
              </a:lnSpc>
              <a:spcBef>
                <a:spcPts val="0"/>
              </a:spcBef>
              <a:buFont typeface="Wingdings" panose="05000000000000000000" pitchFamily="2" charset="2"/>
              <a:buChar char="§"/>
            </a:pPr>
            <a:r>
              <a:rPr lang="en-US" sz="4800" dirty="0"/>
              <a:t>When prompted, click Run.</a:t>
            </a:r>
          </a:p>
          <a:p>
            <a:pPr marL="685800" indent="-685800">
              <a:lnSpc>
                <a:spcPct val="170000"/>
              </a:lnSpc>
              <a:spcBef>
                <a:spcPts val="0"/>
              </a:spcBef>
              <a:buFont typeface="Wingdings" panose="05000000000000000000" pitchFamily="2" charset="2"/>
              <a:buChar char="§"/>
            </a:pPr>
            <a:r>
              <a:rPr lang="en-US" sz="4800" dirty="0"/>
              <a:t>Allow the installation to download and install.</a:t>
            </a:r>
          </a:p>
          <a:p>
            <a:pPr marL="685800" indent="-685800">
              <a:lnSpc>
                <a:spcPct val="170000"/>
              </a:lnSpc>
              <a:spcBef>
                <a:spcPts val="0"/>
              </a:spcBef>
              <a:buFont typeface="Wingdings" panose="05000000000000000000" pitchFamily="2" charset="2"/>
              <a:buChar char="§"/>
            </a:pPr>
            <a:r>
              <a:rPr lang="en-US" sz="4800" dirty="0"/>
              <a:t>Once the installation completes, GitHub Desktop will launch.</a:t>
            </a:r>
          </a:p>
          <a:p>
            <a:pPr>
              <a:lnSpc>
                <a:spcPct val="170000"/>
              </a:lnSpc>
            </a:pPr>
            <a:r>
              <a:rPr lang="en-US" sz="4800" b="1" dirty="0"/>
              <a:t>Signing in</a:t>
            </a:r>
          </a:p>
          <a:p>
            <a:pPr>
              <a:lnSpc>
                <a:spcPct val="170000"/>
              </a:lnSpc>
            </a:pPr>
            <a:r>
              <a:rPr lang="en-US" sz="4800" dirty="0"/>
              <a:t>sign in with your existing GitHub credentials. If you don't already have a GitHub login, head over to the signup page and create a new (free) account. Once you successfully sign in, you are ready to start using GitHub Desktop</a:t>
            </a:r>
          </a:p>
          <a:p>
            <a:pPr>
              <a:lnSpc>
                <a:spcPct val="170000"/>
              </a:lnSpc>
              <a:spcBef>
                <a:spcPts val="0"/>
              </a:spcBef>
            </a:pPr>
            <a:endParaRPr lang="en-US" sz="4800" dirty="0"/>
          </a:p>
          <a:p>
            <a:pPr>
              <a:lnSpc>
                <a:spcPct val="170000"/>
              </a:lnSpc>
              <a:spcBef>
                <a:spcPts val="0"/>
              </a:spcBef>
            </a:pPr>
            <a:endParaRPr lang="en-US" sz="4800" dirty="0"/>
          </a:p>
          <a:p>
            <a:endParaRPr lang="en-US" sz="4800" dirty="0"/>
          </a:p>
          <a:p>
            <a:endParaRPr lang="en-US" sz="4800" dirty="0"/>
          </a:p>
          <a:p>
            <a:endParaRPr lang="en-US" sz="4800" dirty="0"/>
          </a:p>
          <a:p>
            <a:endParaRPr lang="en-US" sz="4800" dirty="0"/>
          </a:p>
          <a:p>
            <a:endParaRPr lang="en-US" sz="4800" dirty="0"/>
          </a:p>
          <a:p>
            <a:endParaRPr lang="en-US" sz="4800" dirty="0"/>
          </a:p>
          <a:p>
            <a:endParaRPr lang="en-US" sz="48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3000" dirty="0"/>
          </a:p>
          <a:p>
            <a:pPr marL="171450" indent="-171450">
              <a:buFont typeface="Wingdings" panose="05000000000000000000" pitchFamily="2" charset="2"/>
              <a:buChar char="v"/>
            </a:pPr>
            <a:endParaRPr lang="en-US" sz="3000" dirty="0"/>
          </a:p>
          <a:p>
            <a:endParaRPr lang="en-US" sz="3000" dirty="0"/>
          </a:p>
          <a:p>
            <a:endParaRPr lang="en-US" sz="3000" dirty="0"/>
          </a:p>
          <a:p>
            <a:endParaRPr lang="en-US" sz="3000" dirty="0"/>
          </a:p>
          <a:p>
            <a:endParaRPr lang="en-US" sz="3000" dirty="0"/>
          </a:p>
          <a:p>
            <a:endParaRPr lang="en-US" sz="1200" dirty="0"/>
          </a:p>
          <a:p>
            <a:endParaRPr lang="en-US" sz="1200" dirty="0"/>
          </a:p>
          <a:p>
            <a:r>
              <a:rPr lang="en-US" sz="1200" dirty="0"/>
              <a:t> </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20</a:t>
            </a:fld>
            <a:endParaRPr lang="en-US" dirty="0"/>
          </a:p>
        </p:txBody>
      </p:sp>
    </p:spTree>
    <p:extLst>
      <p:ext uri="{BB962C8B-B14F-4D97-AF65-F5344CB8AC3E}">
        <p14:creationId xmlns:p14="http://schemas.microsoft.com/office/powerpoint/2010/main" val="3556296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81000" y="683172"/>
            <a:ext cx="8417052" cy="3790403"/>
          </a:xfrm>
        </p:spPr>
        <p:txBody>
          <a:bodyPr>
            <a:normAutofit fontScale="25000" lnSpcReduction="20000"/>
          </a:bodyPr>
          <a:lstStyle/>
          <a:p>
            <a:pPr>
              <a:lnSpc>
                <a:spcPct val="170000"/>
              </a:lnSpc>
              <a:spcBef>
                <a:spcPts val="0"/>
              </a:spcBef>
            </a:pPr>
            <a:endParaRPr lang="en-US" sz="4800" dirty="0"/>
          </a:p>
          <a:p>
            <a:pPr>
              <a:lnSpc>
                <a:spcPct val="170000"/>
              </a:lnSpc>
              <a:spcBef>
                <a:spcPts val="0"/>
              </a:spcBef>
            </a:pPr>
            <a:endParaRPr lang="en-US" sz="4800" dirty="0"/>
          </a:p>
          <a:p>
            <a:endParaRPr lang="en-US" sz="4800" dirty="0"/>
          </a:p>
          <a:p>
            <a:endParaRPr lang="en-US" sz="4800" dirty="0"/>
          </a:p>
          <a:p>
            <a:endParaRPr lang="en-US" sz="4800" dirty="0"/>
          </a:p>
          <a:p>
            <a:endParaRPr lang="en-US" sz="4800" dirty="0"/>
          </a:p>
          <a:p>
            <a:endParaRPr lang="en-US" sz="4800" dirty="0"/>
          </a:p>
          <a:p>
            <a:endParaRPr lang="en-US" sz="4800" dirty="0"/>
          </a:p>
          <a:p>
            <a:endParaRPr lang="en-US" sz="4800" dirty="0"/>
          </a:p>
          <a:p>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3000" dirty="0"/>
          </a:p>
          <a:p>
            <a:pPr marL="171450" indent="-171450">
              <a:buFont typeface="Wingdings" panose="05000000000000000000" pitchFamily="2" charset="2"/>
              <a:buChar char="v"/>
            </a:pPr>
            <a:endParaRPr lang="en-US" sz="3000" dirty="0"/>
          </a:p>
          <a:p>
            <a:endParaRPr lang="en-US" sz="3000" dirty="0"/>
          </a:p>
          <a:p>
            <a:endParaRPr lang="en-US" sz="3000" dirty="0"/>
          </a:p>
          <a:p>
            <a:endParaRPr lang="en-US" sz="3000" dirty="0"/>
          </a:p>
          <a:p>
            <a:endParaRPr lang="en-US" sz="3000" dirty="0"/>
          </a:p>
          <a:p>
            <a:endParaRPr lang="en-US" sz="1200" dirty="0"/>
          </a:p>
          <a:p>
            <a:endParaRPr lang="en-US" sz="1200" dirty="0"/>
          </a:p>
          <a:p>
            <a:r>
              <a:rPr lang="en-US" sz="1200" dirty="0"/>
              <a:t> </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21</a:t>
            </a:fld>
            <a:endParaRPr lang="en-US" dirty="0"/>
          </a:p>
        </p:txBody>
      </p:sp>
      <p:graphicFrame>
        <p:nvGraphicFramePr>
          <p:cNvPr id="2" name="Diagram 1"/>
          <p:cNvGraphicFramePr/>
          <p:nvPr>
            <p:extLst>
              <p:ext uri="{D42A27DB-BD31-4B8C-83A1-F6EECF244321}">
                <p14:modId xmlns:p14="http://schemas.microsoft.com/office/powerpoint/2010/main" val="2524333295"/>
              </p:ext>
            </p:extLst>
          </p:nvPr>
        </p:nvGraphicFramePr>
        <p:xfrm>
          <a:off x="0" y="0"/>
          <a:ext cx="9042400" cy="469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585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443434"/>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22</a:t>
            </a:fld>
            <a:endParaRPr lang="en-US" dirty="0"/>
          </a:p>
        </p:txBody>
      </p:sp>
      <p:sp>
        <p:nvSpPr>
          <p:cNvPr id="5" name="Content Placeholder 4"/>
          <p:cNvSpPr>
            <a:spLocks noGrp="1"/>
          </p:cNvSpPr>
          <p:nvPr>
            <p:ph idx="1"/>
          </p:nvPr>
        </p:nvSpPr>
        <p:spPr>
          <a:xfrm>
            <a:off x="384048" y="1150374"/>
            <a:ext cx="4030790" cy="3330948"/>
          </a:xfrm>
        </p:spPr>
        <p:txBody>
          <a:bodyPr/>
          <a:lstStyle/>
          <a:p>
            <a:pPr marL="285750" indent="-285750">
              <a:buFont typeface="Wingdings" panose="05000000000000000000" pitchFamily="2" charset="2"/>
              <a:buChar char="v"/>
            </a:pPr>
            <a:r>
              <a:rPr lang="en-US" sz="1200" dirty="0">
                <a:solidFill>
                  <a:schemeClr val="accent1">
                    <a:lumMod val="75000"/>
                  </a:schemeClr>
                </a:solidFill>
              </a:rPr>
              <a:t>Create a empty repository in GitHub free website and click on create repository</a:t>
            </a:r>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733286" y="1017899"/>
            <a:ext cx="4030790" cy="3463423"/>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New Repository “GitHubDesktopDemo” has been created.</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accent1">
                    <a:lumMod val="75000"/>
                  </a:schemeClr>
                </a:solidFill>
              </a:rPr>
              <a:t>Clone the Remote Repo in GitHub Desktop</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p>
        </p:txBody>
      </p:sp>
      <p:pic>
        <p:nvPicPr>
          <p:cNvPr id="7" name="Picture 6"/>
          <p:cNvPicPr>
            <a:picLocks noChangeAspect="1"/>
          </p:cNvPicPr>
          <p:nvPr/>
        </p:nvPicPr>
        <p:blipFill>
          <a:blip r:embed="rId3"/>
          <a:stretch>
            <a:fillRect/>
          </a:stretch>
        </p:blipFill>
        <p:spPr>
          <a:xfrm>
            <a:off x="343317" y="1517405"/>
            <a:ext cx="4190014" cy="2963917"/>
          </a:xfrm>
          <a:prstGeom prst="rect">
            <a:avLst/>
          </a:prstGeom>
        </p:spPr>
      </p:pic>
      <p:pic>
        <p:nvPicPr>
          <p:cNvPr id="8" name="Picture 7"/>
          <p:cNvPicPr>
            <a:picLocks noChangeAspect="1"/>
          </p:cNvPicPr>
          <p:nvPr/>
        </p:nvPicPr>
        <p:blipFill>
          <a:blip r:embed="rId4"/>
          <a:stretch>
            <a:fillRect/>
          </a:stretch>
        </p:blipFill>
        <p:spPr>
          <a:xfrm>
            <a:off x="4692555" y="1424113"/>
            <a:ext cx="4071521" cy="1282470"/>
          </a:xfrm>
          <a:prstGeom prst="rect">
            <a:avLst/>
          </a:prstGeom>
        </p:spPr>
      </p:pic>
      <p:pic>
        <p:nvPicPr>
          <p:cNvPr id="9" name="Picture 8"/>
          <p:cNvPicPr>
            <a:picLocks noChangeAspect="1"/>
          </p:cNvPicPr>
          <p:nvPr/>
        </p:nvPicPr>
        <p:blipFill>
          <a:blip r:embed="rId5"/>
          <a:stretch>
            <a:fillRect/>
          </a:stretch>
        </p:blipFill>
        <p:spPr>
          <a:xfrm>
            <a:off x="4733286" y="3003587"/>
            <a:ext cx="3899437" cy="1691824"/>
          </a:xfrm>
          <a:prstGeom prst="rect">
            <a:avLst/>
          </a:prstGeom>
        </p:spPr>
      </p:pic>
    </p:spTree>
    <p:extLst>
      <p:ext uri="{BB962C8B-B14F-4D97-AF65-F5344CB8AC3E}">
        <p14:creationId xmlns:p14="http://schemas.microsoft.com/office/powerpoint/2010/main" val="347152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23</a:t>
            </a:fld>
            <a:endParaRPr lang="en-US" dirty="0"/>
          </a:p>
        </p:txBody>
      </p:sp>
      <p:sp>
        <p:nvSpPr>
          <p:cNvPr id="5" name="Content Placeholder 4"/>
          <p:cNvSpPr>
            <a:spLocks noGrp="1"/>
          </p:cNvSpPr>
          <p:nvPr>
            <p:ph idx="1"/>
          </p:nvPr>
        </p:nvSpPr>
        <p:spPr>
          <a:xfrm>
            <a:off x="384048" y="961613"/>
            <a:ext cx="4030790" cy="3797928"/>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Added “Helloworld.java” in “GitHubDesktopDemo” local repo folder</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r>
              <a:rPr lang="en-US" sz="1200" dirty="0">
                <a:solidFill>
                  <a:schemeClr val="accent1">
                    <a:lumMod val="75000"/>
                  </a:schemeClr>
                </a:solidFill>
              </a:rPr>
              <a:t>In the left sidebar have </a:t>
            </a:r>
            <a:r>
              <a:rPr lang="en-US" sz="1200" b="1" dirty="0">
                <a:solidFill>
                  <a:schemeClr val="accent1">
                    <a:lumMod val="75000"/>
                  </a:schemeClr>
                </a:solidFill>
              </a:rPr>
              <a:t>Changes</a:t>
            </a:r>
            <a:r>
              <a:rPr lang="en-US" sz="1200" dirty="0">
                <a:solidFill>
                  <a:schemeClr val="accent1">
                    <a:lumMod val="75000"/>
                  </a:schemeClr>
                </a:solidFill>
              </a:rPr>
              <a:t> and </a:t>
            </a:r>
            <a:r>
              <a:rPr lang="en-US" sz="1200" b="1" dirty="0">
                <a:solidFill>
                  <a:schemeClr val="accent1">
                    <a:lumMod val="75000"/>
                  </a:schemeClr>
                </a:solidFill>
              </a:rPr>
              <a:t>History</a:t>
            </a:r>
            <a:r>
              <a:rPr lang="en-US" sz="1200" dirty="0">
                <a:solidFill>
                  <a:schemeClr val="accent1">
                    <a:lumMod val="75000"/>
                  </a:schemeClr>
                </a:solidFill>
              </a:rPr>
              <a:t> views.</a:t>
            </a:r>
          </a:p>
          <a:p>
            <a:pPr marL="171450" indent="-171450">
              <a:buFont typeface="Wingdings" panose="05000000000000000000" pitchFamily="2" charset="2"/>
              <a:buChar char="v"/>
            </a:pPr>
            <a:r>
              <a:rPr lang="en-US" sz="1200" dirty="0">
                <a:solidFill>
                  <a:schemeClr val="accent1">
                    <a:lumMod val="75000"/>
                  </a:schemeClr>
                </a:solidFill>
              </a:rPr>
              <a:t>The </a:t>
            </a:r>
            <a:r>
              <a:rPr lang="en-US" sz="1200" b="1" dirty="0">
                <a:solidFill>
                  <a:schemeClr val="accent1">
                    <a:lumMod val="75000"/>
                  </a:schemeClr>
                </a:solidFill>
              </a:rPr>
              <a:t>Changes</a:t>
            </a:r>
            <a:r>
              <a:rPr lang="en-US" sz="1200" dirty="0">
                <a:solidFill>
                  <a:schemeClr val="accent1">
                    <a:lumMod val="75000"/>
                  </a:schemeClr>
                </a:solidFill>
              </a:rPr>
              <a:t> view shows changes you've made to files in your current branch but haven't committed to your local repository. </a:t>
            </a:r>
          </a:p>
          <a:p>
            <a:pPr marL="171450" indent="-171450">
              <a:buFont typeface="Wingdings" panose="05000000000000000000" pitchFamily="2" charset="2"/>
              <a:buChar char="v"/>
            </a:pPr>
            <a:r>
              <a:rPr lang="en-US" sz="1200" dirty="0">
                <a:solidFill>
                  <a:schemeClr val="accent1">
                    <a:lumMod val="75000"/>
                  </a:schemeClr>
                </a:solidFill>
              </a:rPr>
              <a:t>The </a:t>
            </a:r>
            <a:r>
              <a:rPr lang="en-US" sz="1200" b="1" dirty="0">
                <a:solidFill>
                  <a:schemeClr val="accent1">
                    <a:lumMod val="75000"/>
                  </a:schemeClr>
                </a:solidFill>
              </a:rPr>
              <a:t>History</a:t>
            </a:r>
            <a:r>
              <a:rPr lang="en-US" sz="1200" dirty="0">
                <a:solidFill>
                  <a:schemeClr val="accent1">
                    <a:lumMod val="75000"/>
                  </a:schemeClr>
                </a:solidFill>
              </a:rPr>
              <a:t> view shows </a:t>
            </a:r>
            <a:r>
              <a:rPr lang="en-US" sz="1200" b="1" dirty="0">
                <a:solidFill>
                  <a:schemeClr val="accent1">
                    <a:lumMod val="75000"/>
                  </a:schemeClr>
                </a:solidFill>
              </a:rPr>
              <a:t>the previous commits on the current branch of your repository.</a:t>
            </a:r>
          </a:p>
          <a:p>
            <a:pPr marL="171450" indent="-1714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530190" y="698499"/>
            <a:ext cx="4589358" cy="3930649"/>
          </a:xfrm>
        </p:spPr>
        <p:txBody>
          <a:bodyPr>
            <a:normAutofit/>
          </a:bodyPr>
          <a:lstStyle/>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b="1" dirty="0"/>
          </a:p>
          <a:p>
            <a:endParaRPr lang="en-US" sz="1200" b="1" dirty="0"/>
          </a:p>
          <a:p>
            <a:pPr marL="171450" indent="-171450">
              <a:buFont typeface="Wingdings" panose="05000000000000000000" pitchFamily="2" charset="2"/>
              <a:buChar char="v"/>
            </a:pPr>
            <a:r>
              <a:rPr lang="en-US" sz="1200" b="1" dirty="0">
                <a:solidFill>
                  <a:schemeClr val="accent1">
                    <a:lumMod val="75000"/>
                  </a:schemeClr>
                </a:solidFill>
              </a:rPr>
              <a:t>At the bottom</a:t>
            </a:r>
            <a:r>
              <a:rPr lang="en-US" sz="1200" dirty="0">
                <a:solidFill>
                  <a:schemeClr val="accent1">
                    <a:lumMod val="75000"/>
                  </a:schemeClr>
                </a:solidFill>
              </a:rPr>
              <a:t>, you'll also notice a box with "Summary" and "Description" text boxes and a </a:t>
            </a:r>
            <a:r>
              <a:rPr lang="en-US" sz="1200" b="1" dirty="0">
                <a:solidFill>
                  <a:schemeClr val="accent1">
                    <a:lumMod val="75000"/>
                  </a:schemeClr>
                </a:solidFill>
              </a:rPr>
              <a:t>Commit to master</a:t>
            </a:r>
            <a:r>
              <a:rPr lang="en-US" sz="1200" dirty="0">
                <a:solidFill>
                  <a:schemeClr val="accent1">
                    <a:lumMod val="75000"/>
                  </a:schemeClr>
                </a:solidFill>
              </a:rPr>
              <a:t> button. This is where you'll commit new changes. The </a:t>
            </a:r>
            <a:r>
              <a:rPr lang="en-US" sz="1200" b="1" dirty="0">
                <a:solidFill>
                  <a:schemeClr val="accent1">
                    <a:lumMod val="75000"/>
                  </a:schemeClr>
                </a:solidFill>
              </a:rPr>
              <a:t>Commit</a:t>
            </a:r>
            <a:r>
              <a:rPr lang="en-US" sz="1200" dirty="0">
                <a:solidFill>
                  <a:schemeClr val="accent1">
                    <a:lumMod val="75000"/>
                  </a:schemeClr>
                </a:solidFill>
              </a:rPr>
              <a:t> button lets you know which branch you're committing your changes to.</a:t>
            </a:r>
          </a:p>
          <a:p>
            <a:pPr marL="171450" indent="-171450">
              <a:buFont typeface="Wingdings" panose="05000000000000000000" pitchFamily="2" charset="2"/>
              <a:buChar char="v"/>
            </a:pPr>
            <a:r>
              <a:rPr lang="en-US" sz="1200" dirty="0">
                <a:solidFill>
                  <a:schemeClr val="accent1">
                    <a:lumMod val="75000"/>
                  </a:schemeClr>
                </a:solidFill>
              </a:rPr>
              <a:t>Entered the commit message and click on commit.</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14" name="Picture 13"/>
          <p:cNvPicPr>
            <a:picLocks noChangeAspect="1"/>
          </p:cNvPicPr>
          <p:nvPr/>
        </p:nvPicPr>
        <p:blipFill>
          <a:blip r:embed="rId3"/>
          <a:stretch>
            <a:fillRect/>
          </a:stretch>
        </p:blipFill>
        <p:spPr>
          <a:xfrm>
            <a:off x="557076" y="1688155"/>
            <a:ext cx="3915438" cy="1333215"/>
          </a:xfrm>
          <a:prstGeom prst="rect">
            <a:avLst/>
          </a:prstGeom>
        </p:spPr>
      </p:pic>
      <p:pic>
        <p:nvPicPr>
          <p:cNvPr id="17" name="Picture 16"/>
          <p:cNvPicPr>
            <a:picLocks noChangeAspect="1"/>
          </p:cNvPicPr>
          <p:nvPr/>
        </p:nvPicPr>
        <p:blipFill>
          <a:blip r:embed="rId4"/>
          <a:stretch>
            <a:fillRect/>
          </a:stretch>
        </p:blipFill>
        <p:spPr>
          <a:xfrm>
            <a:off x="4720606" y="800100"/>
            <a:ext cx="4208526" cy="2641600"/>
          </a:xfrm>
          <a:prstGeom prst="rect">
            <a:avLst/>
          </a:prstGeom>
        </p:spPr>
      </p:pic>
    </p:spTree>
    <p:extLst>
      <p:ext uri="{BB962C8B-B14F-4D97-AF65-F5344CB8AC3E}">
        <p14:creationId xmlns:p14="http://schemas.microsoft.com/office/powerpoint/2010/main" val="2085785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413937"/>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24</a:t>
            </a:fld>
            <a:endParaRPr lang="en-US" dirty="0"/>
          </a:p>
        </p:txBody>
      </p:sp>
      <p:sp>
        <p:nvSpPr>
          <p:cNvPr id="5" name="Content Placeholder 4"/>
          <p:cNvSpPr>
            <a:spLocks noGrp="1"/>
          </p:cNvSpPr>
          <p:nvPr>
            <p:ph idx="1"/>
          </p:nvPr>
        </p:nvSpPr>
        <p:spPr>
          <a:xfrm>
            <a:off x="384048" y="688258"/>
            <a:ext cx="4030790" cy="4071283"/>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Now the branch is available within local repo. To publish the repository, you'll "push" it to GitHub, which makes it available on GitHub.com as well.(Repository-&gt;Push).Validate the master branch is added in GitHub remote repo.</a:t>
            </a:r>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533400"/>
            <a:ext cx="4589358" cy="4255631"/>
          </a:xfrm>
        </p:spPr>
        <p:txBody>
          <a:bodyPr>
            <a:normAutofit/>
          </a:bodyPr>
          <a:lstStyle/>
          <a:p>
            <a:pPr marL="285750" indent="-285750">
              <a:buFont typeface="Wingdings" panose="05000000000000000000" pitchFamily="2" charset="2"/>
              <a:buChar char="v"/>
            </a:pPr>
            <a:r>
              <a:rPr lang="en-US" sz="1300" dirty="0">
                <a:solidFill>
                  <a:schemeClr val="accent1">
                    <a:lumMod val="75000"/>
                  </a:schemeClr>
                </a:solidFill>
              </a:rPr>
              <a:t>You can access the repository on GitHub.com from within GitHub Desktop. In the file menu, click Repository, then click View on GitHub. This will take you directly to the repository in your default browser.</a:t>
            </a:r>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7" name="Picture 6"/>
          <p:cNvPicPr>
            <a:picLocks noChangeAspect="1"/>
          </p:cNvPicPr>
          <p:nvPr/>
        </p:nvPicPr>
        <p:blipFill>
          <a:blip r:embed="rId3"/>
          <a:stretch>
            <a:fillRect/>
          </a:stretch>
        </p:blipFill>
        <p:spPr>
          <a:xfrm>
            <a:off x="384048" y="1671484"/>
            <a:ext cx="4050934" cy="2898929"/>
          </a:xfrm>
          <a:prstGeom prst="rect">
            <a:avLst/>
          </a:prstGeom>
        </p:spPr>
      </p:pic>
      <p:pic>
        <p:nvPicPr>
          <p:cNvPr id="8" name="Picture 7"/>
          <p:cNvPicPr>
            <a:picLocks noChangeAspect="1"/>
          </p:cNvPicPr>
          <p:nvPr/>
        </p:nvPicPr>
        <p:blipFill>
          <a:blip r:embed="rId4"/>
          <a:stretch>
            <a:fillRect/>
          </a:stretch>
        </p:blipFill>
        <p:spPr>
          <a:xfrm>
            <a:off x="4753708" y="1393808"/>
            <a:ext cx="4114800" cy="2095500"/>
          </a:xfrm>
          <a:prstGeom prst="rect">
            <a:avLst/>
          </a:prstGeom>
        </p:spPr>
      </p:pic>
      <p:pic>
        <p:nvPicPr>
          <p:cNvPr id="9" name="Picture 8"/>
          <p:cNvPicPr>
            <a:picLocks noChangeAspect="1"/>
          </p:cNvPicPr>
          <p:nvPr/>
        </p:nvPicPr>
        <p:blipFill>
          <a:blip r:embed="rId5"/>
          <a:stretch>
            <a:fillRect/>
          </a:stretch>
        </p:blipFill>
        <p:spPr>
          <a:xfrm>
            <a:off x="4753708" y="3307558"/>
            <a:ext cx="4085492" cy="1387854"/>
          </a:xfrm>
          <a:prstGeom prst="rect">
            <a:avLst/>
          </a:prstGeom>
        </p:spPr>
      </p:pic>
    </p:spTree>
    <p:extLst>
      <p:ext uri="{BB962C8B-B14F-4D97-AF65-F5344CB8AC3E}">
        <p14:creationId xmlns:p14="http://schemas.microsoft.com/office/powerpoint/2010/main" val="3293981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360679"/>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25</a:t>
            </a:fld>
            <a:endParaRPr lang="en-US" dirty="0"/>
          </a:p>
        </p:txBody>
      </p:sp>
      <p:sp>
        <p:nvSpPr>
          <p:cNvPr id="5" name="Content Placeholder 4"/>
          <p:cNvSpPr>
            <a:spLocks noGrp="1"/>
          </p:cNvSpPr>
          <p:nvPr>
            <p:ph idx="1"/>
          </p:nvPr>
        </p:nvSpPr>
        <p:spPr>
          <a:xfrm>
            <a:off x="384048" y="635000"/>
            <a:ext cx="4030790" cy="4124541"/>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You can set up a default text editor. File -&gt;Options-&gt;Integrations</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solidFill>
                  <a:schemeClr val="accent1">
                    <a:lumMod val="75000"/>
                  </a:schemeClr>
                </a:solidFill>
              </a:rPr>
              <a:t>GitHub account is set up in File -&gt;Options-&gt;Accounts</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533400"/>
            <a:ext cx="4479276" cy="4255631"/>
          </a:xfrm>
        </p:spPr>
        <p:txBody>
          <a:bodyPr>
            <a:normAutofit/>
          </a:bodyPr>
          <a:lstStyle/>
          <a:p>
            <a:pPr marL="285750" indent="-285750">
              <a:buFont typeface="Wingdings" panose="05000000000000000000" pitchFamily="2" charset="2"/>
              <a:buChar char="v"/>
            </a:pPr>
            <a:r>
              <a:rPr lang="en-US" sz="1300" dirty="0">
                <a:solidFill>
                  <a:schemeClr val="accent1">
                    <a:lumMod val="75000"/>
                  </a:schemeClr>
                </a:solidFill>
              </a:rPr>
              <a:t>Once you are configured external editor and that will be listed in Repository menu.</a:t>
            </a:r>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r>
              <a:rPr lang="en-US" sz="1300" dirty="0">
                <a:solidFill>
                  <a:schemeClr val="accent1">
                    <a:lumMod val="75000"/>
                  </a:schemeClr>
                </a:solidFill>
              </a:rPr>
              <a:t>You can also raise the issue using Repository-&gt;Create issue on GitHub</a:t>
            </a:r>
          </a:p>
          <a:p>
            <a:pPr marL="285750" indent="-285750">
              <a:buFont typeface="Wingdings" panose="05000000000000000000" pitchFamily="2" charset="2"/>
              <a:buChar char="v"/>
            </a:pPr>
            <a:endParaRPr lang="en-US" sz="1300" dirty="0"/>
          </a:p>
          <a:p>
            <a:endParaRPr lang="en-US" sz="1300" dirty="0"/>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11" name="Picture 10"/>
          <p:cNvPicPr>
            <a:picLocks noChangeAspect="1"/>
          </p:cNvPicPr>
          <p:nvPr/>
        </p:nvPicPr>
        <p:blipFill>
          <a:blip r:embed="rId3"/>
          <a:stretch>
            <a:fillRect/>
          </a:stretch>
        </p:blipFill>
        <p:spPr>
          <a:xfrm>
            <a:off x="384048" y="1018163"/>
            <a:ext cx="4030790" cy="1747897"/>
          </a:xfrm>
          <a:prstGeom prst="rect">
            <a:avLst/>
          </a:prstGeom>
        </p:spPr>
      </p:pic>
      <p:pic>
        <p:nvPicPr>
          <p:cNvPr id="12" name="Picture 11"/>
          <p:cNvPicPr>
            <a:picLocks noChangeAspect="1"/>
          </p:cNvPicPr>
          <p:nvPr/>
        </p:nvPicPr>
        <p:blipFill>
          <a:blip r:embed="rId4"/>
          <a:stretch>
            <a:fillRect/>
          </a:stretch>
        </p:blipFill>
        <p:spPr>
          <a:xfrm>
            <a:off x="384049" y="3200400"/>
            <a:ext cx="4077476" cy="1588631"/>
          </a:xfrm>
          <a:prstGeom prst="rect">
            <a:avLst/>
          </a:prstGeom>
        </p:spPr>
      </p:pic>
      <p:pic>
        <p:nvPicPr>
          <p:cNvPr id="14" name="Picture 13"/>
          <p:cNvPicPr>
            <a:picLocks noChangeAspect="1"/>
          </p:cNvPicPr>
          <p:nvPr/>
        </p:nvPicPr>
        <p:blipFill>
          <a:blip r:embed="rId5"/>
          <a:stretch>
            <a:fillRect/>
          </a:stretch>
        </p:blipFill>
        <p:spPr>
          <a:xfrm>
            <a:off x="4488407" y="917369"/>
            <a:ext cx="4312693" cy="1677123"/>
          </a:xfrm>
          <a:prstGeom prst="rect">
            <a:avLst/>
          </a:prstGeom>
        </p:spPr>
      </p:pic>
      <p:pic>
        <p:nvPicPr>
          <p:cNvPr id="15" name="Picture 14"/>
          <p:cNvPicPr>
            <a:picLocks noChangeAspect="1"/>
          </p:cNvPicPr>
          <p:nvPr/>
        </p:nvPicPr>
        <p:blipFill>
          <a:blip r:embed="rId6"/>
          <a:stretch>
            <a:fillRect/>
          </a:stretch>
        </p:blipFill>
        <p:spPr>
          <a:xfrm>
            <a:off x="4461523" y="3106779"/>
            <a:ext cx="4339578" cy="1652762"/>
          </a:xfrm>
          <a:prstGeom prst="rect">
            <a:avLst/>
          </a:prstGeom>
        </p:spPr>
      </p:pic>
    </p:spTree>
    <p:extLst>
      <p:ext uri="{BB962C8B-B14F-4D97-AF65-F5344CB8AC3E}">
        <p14:creationId xmlns:p14="http://schemas.microsoft.com/office/powerpoint/2010/main" val="39920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275038"/>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26</a:t>
            </a:fld>
            <a:endParaRPr lang="en-US" dirty="0"/>
          </a:p>
        </p:txBody>
      </p:sp>
      <p:sp>
        <p:nvSpPr>
          <p:cNvPr id="5" name="Content Placeholder 4"/>
          <p:cNvSpPr>
            <a:spLocks noGrp="1"/>
          </p:cNvSpPr>
          <p:nvPr>
            <p:ph idx="1"/>
          </p:nvPr>
        </p:nvSpPr>
        <p:spPr>
          <a:xfrm>
            <a:off x="384048" y="736600"/>
            <a:ext cx="4030790" cy="4022941"/>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At the top of the app, switch to the branch that you want to base the new branch on by clicking the  </a:t>
            </a:r>
            <a:r>
              <a:rPr lang="en-US" sz="1200" b="1" dirty="0">
                <a:solidFill>
                  <a:schemeClr val="accent1">
                    <a:lumMod val="75000"/>
                  </a:schemeClr>
                </a:solidFill>
              </a:rPr>
              <a:t>Current Branch</a:t>
            </a:r>
            <a:r>
              <a:rPr lang="en-US" sz="1200" dirty="0">
                <a:solidFill>
                  <a:schemeClr val="accent1">
                    <a:lumMod val="75000"/>
                  </a:schemeClr>
                </a:solidFill>
              </a:rPr>
              <a:t> and choosing it from the list.</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533400"/>
            <a:ext cx="4479276" cy="4226141"/>
          </a:xfrm>
        </p:spPr>
        <p:txBody>
          <a:bodyPr>
            <a:normAutofit/>
          </a:bodyPr>
          <a:lstStyle/>
          <a:p>
            <a:pPr marL="285750" indent="-285750">
              <a:buFont typeface="Wingdings" panose="05000000000000000000" pitchFamily="2" charset="2"/>
              <a:buChar char="v"/>
            </a:pPr>
            <a:r>
              <a:rPr lang="en-US" sz="1300" dirty="0">
                <a:solidFill>
                  <a:schemeClr val="accent1">
                    <a:lumMod val="75000"/>
                  </a:schemeClr>
                </a:solidFill>
              </a:rPr>
              <a:t>Click on “Create new branch”</a:t>
            </a:r>
          </a:p>
          <a:p>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r>
              <a:rPr lang="en-US" sz="1300" dirty="0">
                <a:solidFill>
                  <a:schemeClr val="accent1">
                    <a:lumMod val="75000"/>
                  </a:schemeClr>
                </a:solidFill>
              </a:rPr>
              <a:t>You can navigate to respective local folder by clicking on Repositories-&gt;Shows in Explorer</a:t>
            </a:r>
          </a:p>
          <a:p>
            <a:pPr marL="285750" indent="-285750">
              <a:buFont typeface="Wingdings" panose="05000000000000000000" pitchFamily="2" charset="2"/>
              <a:buChar char="v"/>
            </a:pPr>
            <a:endParaRPr lang="en-US" sz="1300" dirty="0"/>
          </a:p>
          <a:p>
            <a:endParaRPr lang="en-US" sz="1300" dirty="0"/>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7" name="Picture 6"/>
          <p:cNvPicPr>
            <a:picLocks noChangeAspect="1"/>
          </p:cNvPicPr>
          <p:nvPr/>
        </p:nvPicPr>
        <p:blipFill>
          <a:blip r:embed="rId3"/>
          <a:stretch>
            <a:fillRect/>
          </a:stretch>
        </p:blipFill>
        <p:spPr>
          <a:xfrm>
            <a:off x="384048" y="1504335"/>
            <a:ext cx="3964660" cy="2991465"/>
          </a:xfrm>
          <a:prstGeom prst="rect">
            <a:avLst/>
          </a:prstGeom>
        </p:spPr>
      </p:pic>
      <p:pic>
        <p:nvPicPr>
          <p:cNvPr id="9" name="Picture 8"/>
          <p:cNvPicPr>
            <a:picLocks noChangeAspect="1"/>
          </p:cNvPicPr>
          <p:nvPr/>
        </p:nvPicPr>
        <p:blipFill>
          <a:blip r:embed="rId4"/>
          <a:stretch>
            <a:fillRect/>
          </a:stretch>
        </p:blipFill>
        <p:spPr>
          <a:xfrm>
            <a:off x="4524786" y="808438"/>
            <a:ext cx="4309379" cy="1922062"/>
          </a:xfrm>
          <a:prstGeom prst="rect">
            <a:avLst/>
          </a:prstGeom>
        </p:spPr>
      </p:pic>
      <p:pic>
        <p:nvPicPr>
          <p:cNvPr id="10" name="Picture 9"/>
          <p:cNvPicPr>
            <a:picLocks noChangeAspect="1"/>
          </p:cNvPicPr>
          <p:nvPr/>
        </p:nvPicPr>
        <p:blipFill>
          <a:blip r:embed="rId5"/>
          <a:stretch>
            <a:fillRect/>
          </a:stretch>
        </p:blipFill>
        <p:spPr>
          <a:xfrm>
            <a:off x="4461523" y="3265074"/>
            <a:ext cx="4372641" cy="1430337"/>
          </a:xfrm>
          <a:prstGeom prst="rect">
            <a:avLst/>
          </a:prstGeom>
        </p:spPr>
      </p:pic>
    </p:spTree>
    <p:extLst>
      <p:ext uri="{BB962C8B-B14F-4D97-AF65-F5344CB8AC3E}">
        <p14:creationId xmlns:p14="http://schemas.microsoft.com/office/powerpoint/2010/main" val="320800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259079"/>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27</a:t>
            </a:fld>
            <a:endParaRPr lang="en-US" dirty="0"/>
          </a:p>
        </p:txBody>
      </p:sp>
      <p:sp>
        <p:nvSpPr>
          <p:cNvPr id="5" name="Content Placeholder 4"/>
          <p:cNvSpPr>
            <a:spLocks noGrp="1"/>
          </p:cNvSpPr>
          <p:nvPr>
            <p:ph idx="1"/>
          </p:nvPr>
        </p:nvSpPr>
        <p:spPr>
          <a:xfrm>
            <a:off x="384048" y="736600"/>
            <a:ext cx="4030790" cy="4022941"/>
          </a:xfrm>
        </p:spPr>
        <p:txBody>
          <a:bodyPr>
            <a:normAutofit/>
          </a:bodyPr>
          <a:lstStyle/>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solidFill>
                  <a:schemeClr val="accent1">
                    <a:lumMod val="75000"/>
                  </a:schemeClr>
                </a:solidFill>
              </a:rPr>
              <a:t>Adding one more file index.html</a:t>
            </a:r>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533400"/>
            <a:ext cx="4479276" cy="4226141"/>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Apply commit to save the changes</a:t>
            </a:r>
          </a:p>
          <a:p>
            <a:pPr marL="285750" indent="-285750">
              <a:buFont typeface="Wingdings" panose="05000000000000000000" pitchFamily="2" charset="2"/>
              <a:buChar char="v"/>
            </a:pPr>
            <a:endParaRPr lang="en-US" sz="1400" dirty="0">
              <a:solidFill>
                <a:schemeClr val="accent1">
                  <a:lumMod val="75000"/>
                </a:schemeClr>
              </a:solidFill>
            </a:endParaRPr>
          </a:p>
          <a:p>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endParaRPr lang="en-US" sz="1300" dirty="0"/>
          </a:p>
          <a:p>
            <a:pPr marL="285750" indent="-285750">
              <a:buFont typeface="Wingdings" panose="05000000000000000000" pitchFamily="2" charset="2"/>
              <a:buChar char="v"/>
            </a:pPr>
            <a:r>
              <a:rPr lang="en-US" sz="1200" dirty="0">
                <a:solidFill>
                  <a:schemeClr val="accent1">
                    <a:lumMod val="75000"/>
                  </a:schemeClr>
                </a:solidFill>
              </a:rPr>
              <a:t>You can see the history by clicking on View-&gt;History</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8" name="Picture 7"/>
          <p:cNvPicPr>
            <a:picLocks noChangeAspect="1"/>
          </p:cNvPicPr>
          <p:nvPr/>
        </p:nvPicPr>
        <p:blipFill>
          <a:blip r:embed="rId3"/>
          <a:stretch>
            <a:fillRect/>
          </a:stretch>
        </p:blipFill>
        <p:spPr>
          <a:xfrm>
            <a:off x="384048" y="736600"/>
            <a:ext cx="3831285" cy="1775545"/>
          </a:xfrm>
          <a:prstGeom prst="rect">
            <a:avLst/>
          </a:prstGeom>
        </p:spPr>
      </p:pic>
      <p:pic>
        <p:nvPicPr>
          <p:cNvPr id="12" name="Picture 11"/>
          <p:cNvPicPr>
            <a:picLocks noChangeAspect="1"/>
          </p:cNvPicPr>
          <p:nvPr/>
        </p:nvPicPr>
        <p:blipFill>
          <a:blip r:embed="rId4"/>
          <a:stretch>
            <a:fillRect/>
          </a:stretch>
        </p:blipFill>
        <p:spPr>
          <a:xfrm>
            <a:off x="384048" y="3054818"/>
            <a:ext cx="3831285" cy="1162050"/>
          </a:xfrm>
          <a:prstGeom prst="rect">
            <a:avLst/>
          </a:prstGeom>
        </p:spPr>
      </p:pic>
      <p:pic>
        <p:nvPicPr>
          <p:cNvPr id="13" name="Picture 12"/>
          <p:cNvPicPr>
            <a:picLocks noChangeAspect="1"/>
          </p:cNvPicPr>
          <p:nvPr/>
        </p:nvPicPr>
        <p:blipFill>
          <a:blip r:embed="rId5"/>
          <a:stretch>
            <a:fillRect/>
          </a:stretch>
        </p:blipFill>
        <p:spPr>
          <a:xfrm>
            <a:off x="4592574" y="841594"/>
            <a:ext cx="4051300" cy="1787306"/>
          </a:xfrm>
          <a:prstGeom prst="rect">
            <a:avLst/>
          </a:prstGeom>
        </p:spPr>
      </p:pic>
      <p:pic>
        <p:nvPicPr>
          <p:cNvPr id="14" name="Picture 13"/>
          <p:cNvPicPr>
            <a:picLocks noChangeAspect="1"/>
          </p:cNvPicPr>
          <p:nvPr/>
        </p:nvPicPr>
        <p:blipFill>
          <a:blip r:embed="rId6"/>
          <a:stretch>
            <a:fillRect/>
          </a:stretch>
        </p:blipFill>
        <p:spPr>
          <a:xfrm>
            <a:off x="4661029" y="3054818"/>
            <a:ext cx="4140071" cy="1588619"/>
          </a:xfrm>
          <a:prstGeom prst="rect">
            <a:avLst/>
          </a:prstGeom>
        </p:spPr>
      </p:pic>
    </p:spTree>
    <p:extLst>
      <p:ext uri="{BB962C8B-B14F-4D97-AF65-F5344CB8AC3E}">
        <p14:creationId xmlns:p14="http://schemas.microsoft.com/office/powerpoint/2010/main" val="95407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28</a:t>
            </a:fld>
            <a:endParaRPr lang="en-US" dirty="0"/>
          </a:p>
        </p:txBody>
      </p:sp>
      <p:sp>
        <p:nvSpPr>
          <p:cNvPr id="5" name="Content Placeholder 4"/>
          <p:cNvSpPr>
            <a:spLocks noGrp="1"/>
          </p:cNvSpPr>
          <p:nvPr>
            <p:ph idx="1"/>
          </p:nvPr>
        </p:nvSpPr>
        <p:spPr>
          <a:xfrm>
            <a:off x="384048" y="736600"/>
            <a:ext cx="4030790" cy="4022941"/>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changes “Release V1.0” are available only in local repo. Click on Repository -&gt;Push.</a:t>
            </a:r>
          </a:p>
          <a:p>
            <a:pPr marL="171450" indent="-171450">
              <a:buFont typeface="Wingdings" panose="05000000000000000000" pitchFamily="2" charset="2"/>
              <a:buChar char="v"/>
            </a:pPr>
            <a:r>
              <a:rPr lang="en-US" sz="1200" dirty="0">
                <a:solidFill>
                  <a:schemeClr val="accent1">
                    <a:lumMod val="75000"/>
                  </a:schemeClr>
                </a:solidFill>
              </a:rPr>
              <a:t>Changes are added into Remote repo</a:t>
            </a:r>
          </a:p>
          <a:p>
            <a:endParaRPr lang="en-US" sz="1200" dirty="0"/>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736600"/>
            <a:ext cx="4479276" cy="4226141"/>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Now Release V1.0 branch is stable and merge the branch in to master </a:t>
            </a:r>
          </a:p>
          <a:p>
            <a:pPr marL="285750" indent="-285750">
              <a:buFont typeface="Wingdings" panose="05000000000000000000" pitchFamily="2" charset="2"/>
              <a:buChar char="v"/>
            </a:pPr>
            <a:r>
              <a:rPr lang="en-US" sz="1200" dirty="0">
                <a:solidFill>
                  <a:schemeClr val="accent1">
                    <a:lumMod val="75000"/>
                  </a:schemeClr>
                </a:solidFill>
              </a:rPr>
              <a:t>For that, select the current branch as master and then Branch -&gt;Merge into current branch</a:t>
            </a:r>
          </a:p>
          <a:p>
            <a:endParaRPr lang="en-US" sz="1300" dirty="0"/>
          </a:p>
          <a:p>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7" name="Picture 6"/>
          <p:cNvPicPr>
            <a:picLocks noChangeAspect="1"/>
          </p:cNvPicPr>
          <p:nvPr/>
        </p:nvPicPr>
        <p:blipFill>
          <a:blip r:embed="rId3"/>
          <a:stretch>
            <a:fillRect/>
          </a:stretch>
        </p:blipFill>
        <p:spPr>
          <a:xfrm>
            <a:off x="384049" y="1460500"/>
            <a:ext cx="3780550" cy="3182937"/>
          </a:xfrm>
          <a:prstGeom prst="rect">
            <a:avLst/>
          </a:prstGeom>
        </p:spPr>
      </p:pic>
      <p:pic>
        <p:nvPicPr>
          <p:cNvPr id="10" name="Picture 9"/>
          <p:cNvPicPr>
            <a:picLocks noChangeAspect="1"/>
          </p:cNvPicPr>
          <p:nvPr/>
        </p:nvPicPr>
        <p:blipFill>
          <a:blip r:embed="rId4"/>
          <a:stretch>
            <a:fillRect/>
          </a:stretch>
        </p:blipFill>
        <p:spPr>
          <a:xfrm>
            <a:off x="4732274" y="1701044"/>
            <a:ext cx="4208526" cy="2942393"/>
          </a:xfrm>
          <a:prstGeom prst="rect">
            <a:avLst/>
          </a:prstGeom>
        </p:spPr>
      </p:pic>
    </p:spTree>
    <p:extLst>
      <p:ext uri="{BB962C8B-B14F-4D97-AF65-F5344CB8AC3E}">
        <p14:creationId xmlns:p14="http://schemas.microsoft.com/office/powerpoint/2010/main" val="336252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462279"/>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29</a:t>
            </a:fld>
            <a:endParaRPr lang="en-US" dirty="0"/>
          </a:p>
        </p:txBody>
      </p:sp>
      <p:sp>
        <p:nvSpPr>
          <p:cNvPr id="5" name="Content Placeholder 4"/>
          <p:cNvSpPr>
            <a:spLocks noGrp="1"/>
          </p:cNvSpPr>
          <p:nvPr>
            <p:ph idx="1"/>
          </p:nvPr>
        </p:nvSpPr>
        <p:spPr>
          <a:xfrm>
            <a:off x="384048" y="736600"/>
            <a:ext cx="4030790" cy="4022941"/>
          </a:xfrm>
        </p:spPr>
        <p:txBody>
          <a:bodyPr>
            <a:normAutofit/>
          </a:bodyPr>
          <a:lstStyle/>
          <a:p>
            <a:pPr marL="171450" indent="-171450">
              <a:buFont typeface="Wingdings" panose="05000000000000000000" pitchFamily="2" charset="2"/>
              <a:buChar char="v"/>
            </a:pPr>
            <a:r>
              <a:rPr lang="en-US" sz="1200" dirty="0">
                <a:solidFill>
                  <a:schemeClr val="accent1">
                    <a:lumMod val="75000"/>
                  </a:schemeClr>
                </a:solidFill>
              </a:rPr>
              <a:t>Now Release V1.0 branch changes are added into master</a:t>
            </a:r>
          </a:p>
          <a:p>
            <a:endParaRPr lang="en-US" sz="1200" dirty="0"/>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736600"/>
            <a:ext cx="4479276" cy="4226141"/>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Now, Repository-&gt;Push option, move the changes into GitHub Remote Repo.</a:t>
            </a:r>
          </a:p>
          <a:p>
            <a:pPr marL="285750" indent="-285750">
              <a:buFont typeface="Wingdings" panose="05000000000000000000" pitchFamily="2" charset="2"/>
              <a:buChar char="v"/>
            </a:pPr>
            <a:r>
              <a:rPr lang="en-US" sz="1200" dirty="0">
                <a:solidFill>
                  <a:schemeClr val="accent1">
                    <a:lumMod val="75000"/>
                  </a:schemeClr>
                </a:solidFill>
              </a:rPr>
              <a:t>Merged changes are added in GitHub Remote Repo</a:t>
            </a:r>
            <a:r>
              <a:rPr lang="en-US" sz="1400" dirty="0"/>
              <a:t>.</a:t>
            </a:r>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300" dirty="0"/>
          </a:p>
          <a:p>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8" name="Picture 7"/>
          <p:cNvPicPr>
            <a:picLocks noChangeAspect="1"/>
          </p:cNvPicPr>
          <p:nvPr/>
        </p:nvPicPr>
        <p:blipFill>
          <a:blip r:embed="rId3"/>
          <a:stretch>
            <a:fillRect/>
          </a:stretch>
        </p:blipFill>
        <p:spPr>
          <a:xfrm>
            <a:off x="384048" y="1206500"/>
            <a:ext cx="3883152" cy="3532187"/>
          </a:xfrm>
          <a:prstGeom prst="rect">
            <a:avLst/>
          </a:prstGeom>
        </p:spPr>
      </p:pic>
      <p:pic>
        <p:nvPicPr>
          <p:cNvPr id="9" name="Picture 8"/>
          <p:cNvPicPr>
            <a:picLocks noChangeAspect="1"/>
          </p:cNvPicPr>
          <p:nvPr/>
        </p:nvPicPr>
        <p:blipFill>
          <a:blip r:embed="rId4"/>
          <a:stretch>
            <a:fillRect/>
          </a:stretch>
        </p:blipFill>
        <p:spPr>
          <a:xfrm>
            <a:off x="4592574" y="1529676"/>
            <a:ext cx="4208526" cy="3291420"/>
          </a:xfrm>
          <a:prstGeom prst="rect">
            <a:avLst/>
          </a:prstGeom>
        </p:spPr>
      </p:pic>
    </p:spTree>
    <p:extLst>
      <p:ext uri="{BB962C8B-B14F-4D97-AF65-F5344CB8AC3E}">
        <p14:creationId xmlns:p14="http://schemas.microsoft.com/office/powerpoint/2010/main" val="149191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556251"/>
            <a:ext cx="8417052" cy="281843"/>
          </a:xfrm>
        </p:spPr>
        <p:txBody>
          <a:bodyPr/>
          <a:lstStyle/>
          <a:p>
            <a:r>
              <a:rPr lang="en-US" dirty="0">
                <a:solidFill>
                  <a:srgbClr val="0070C0"/>
                </a:solidFill>
              </a:rPr>
              <a:t>GIT - Windows – Installation steps</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pic>
        <p:nvPicPr>
          <p:cNvPr id="19" name="Content Placeholder 3"/>
          <p:cNvPicPr>
            <a:picLocks noChangeAspect="1"/>
          </p:cNvPicPr>
          <p:nvPr/>
        </p:nvPicPr>
        <p:blipFill>
          <a:blip r:embed="rId3"/>
          <a:stretch>
            <a:fillRect/>
          </a:stretch>
        </p:blipFill>
        <p:spPr>
          <a:xfrm>
            <a:off x="4640094" y="1216825"/>
            <a:ext cx="4122906" cy="1692965"/>
          </a:xfrm>
          <a:prstGeom prst="rect">
            <a:avLst/>
          </a:prstGeom>
        </p:spPr>
      </p:pic>
      <p:pic>
        <p:nvPicPr>
          <p:cNvPr id="20" name="Content Placeholder 16"/>
          <p:cNvPicPr>
            <a:picLocks noGrp="1" noChangeAspect="1"/>
          </p:cNvPicPr>
          <p:nvPr>
            <p:ph idx="13"/>
          </p:nvPr>
        </p:nvPicPr>
        <p:blipFill>
          <a:blip r:embed="rId4"/>
          <a:stretch>
            <a:fillRect/>
          </a:stretch>
        </p:blipFill>
        <p:spPr>
          <a:xfrm>
            <a:off x="4640095" y="2889201"/>
            <a:ext cx="4122906" cy="1830854"/>
          </a:xfrm>
          <a:prstGeom prst="rect">
            <a:avLst/>
          </a:prstGeom>
        </p:spPr>
      </p:pic>
      <p:sp>
        <p:nvSpPr>
          <p:cNvPr id="5" name="Content Placeholder 4"/>
          <p:cNvSpPr>
            <a:spLocks noGrp="1"/>
          </p:cNvSpPr>
          <p:nvPr>
            <p:ph idx="1"/>
          </p:nvPr>
        </p:nvSpPr>
        <p:spPr>
          <a:xfrm>
            <a:off x="384048" y="1162050"/>
            <a:ext cx="4256046" cy="3319272"/>
          </a:xfrm>
        </p:spPr>
        <p:txBody>
          <a:bodyPr/>
          <a:lstStyle/>
          <a:p>
            <a:pPr marL="285750" indent="-285750">
              <a:buFont typeface="Wingdings" panose="05000000000000000000" pitchFamily="2" charset="2"/>
              <a:buChar char="v"/>
            </a:pPr>
            <a:r>
              <a:rPr lang="en-US" sz="1200" dirty="0"/>
              <a:t>Check if Git for windows is already installed</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t>Version is not available and now download Git for windows from </a:t>
            </a:r>
            <a:r>
              <a:rPr lang="en-US" sz="1200" dirty="0">
                <a:hlinkClick r:id="rId5"/>
              </a:rPr>
              <a:t>https://git-scm.com/</a:t>
            </a:r>
            <a:r>
              <a:rPr lang="en-US" sz="1200" dirty="0"/>
              <a:t> and install.</a:t>
            </a:r>
          </a:p>
        </p:txBody>
      </p:sp>
      <p:pic>
        <p:nvPicPr>
          <p:cNvPr id="23" name="Picture 22"/>
          <p:cNvPicPr>
            <a:picLocks noChangeAspect="1"/>
          </p:cNvPicPr>
          <p:nvPr/>
        </p:nvPicPr>
        <p:blipFill>
          <a:blip r:embed="rId6"/>
          <a:stretch>
            <a:fillRect/>
          </a:stretch>
        </p:blipFill>
        <p:spPr>
          <a:xfrm>
            <a:off x="613699" y="1400783"/>
            <a:ext cx="4026395" cy="1260504"/>
          </a:xfrm>
          <a:prstGeom prst="rect">
            <a:avLst/>
          </a:prstGeom>
        </p:spPr>
      </p:pic>
      <p:pic>
        <p:nvPicPr>
          <p:cNvPr id="6" name="Picture 5"/>
          <p:cNvPicPr>
            <a:picLocks noChangeAspect="1"/>
          </p:cNvPicPr>
          <p:nvPr/>
        </p:nvPicPr>
        <p:blipFill>
          <a:blip r:embed="rId7"/>
          <a:stretch>
            <a:fillRect/>
          </a:stretch>
        </p:blipFill>
        <p:spPr>
          <a:xfrm>
            <a:off x="613699" y="3164263"/>
            <a:ext cx="4026395" cy="1555792"/>
          </a:xfrm>
          <a:prstGeom prst="rect">
            <a:avLst/>
          </a:prstGeom>
        </p:spPr>
      </p:pic>
    </p:spTree>
    <p:extLst>
      <p:ext uri="{BB962C8B-B14F-4D97-AF65-F5344CB8AC3E}">
        <p14:creationId xmlns:p14="http://schemas.microsoft.com/office/powerpoint/2010/main" val="3759158374"/>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274321"/>
            <a:ext cx="8417052" cy="310515"/>
          </a:xfrm>
        </p:spPr>
        <p:txBody>
          <a:bodyPr/>
          <a:lstStyle/>
          <a:p>
            <a:r>
              <a:rPr lang="en-US" dirty="0">
                <a:solidFill>
                  <a:schemeClr val="accent1">
                    <a:lumMod val="75000"/>
                  </a:schemeClr>
                </a:solidFill>
              </a:rPr>
              <a:t>GitHub Desktop</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30</a:t>
            </a:fld>
            <a:endParaRPr lang="en-US" dirty="0"/>
          </a:p>
        </p:txBody>
      </p:sp>
      <p:sp>
        <p:nvSpPr>
          <p:cNvPr id="5" name="Content Placeholder 4"/>
          <p:cNvSpPr>
            <a:spLocks noGrp="1"/>
          </p:cNvSpPr>
          <p:nvPr>
            <p:ph idx="1"/>
          </p:nvPr>
        </p:nvSpPr>
        <p:spPr>
          <a:xfrm>
            <a:off x="384048" y="736600"/>
            <a:ext cx="4030790" cy="4022941"/>
          </a:xfrm>
        </p:spPr>
        <p:txBody>
          <a:bodyPr>
            <a:normAutofit/>
          </a:bodyPr>
          <a:lstStyle/>
          <a:p>
            <a:pPr marL="171450" indent="-171450">
              <a:buFont typeface="Wingdings" panose="05000000000000000000" pitchFamily="2" charset="2"/>
              <a:buChar char="v"/>
            </a:pPr>
            <a:r>
              <a:rPr lang="en-US" sz="1200" dirty="0"/>
              <a:t>Delete the branch “Release V1.0” from GitHub Remote repo.</a:t>
            </a:r>
          </a:p>
          <a:p>
            <a:endParaRPr lang="en-US" sz="1200" dirty="0"/>
          </a:p>
          <a:p>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solidFill>
                  <a:schemeClr val="accent1">
                    <a:lumMod val="75000"/>
                  </a:schemeClr>
                </a:solidFill>
              </a:rPr>
              <a:t>Now, repository is removed from remote and not from local. Apply Branch-&gt;Delete to remove the branch from local</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7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dirty="0"/>
          </a:p>
        </p:txBody>
      </p:sp>
      <p:sp>
        <p:nvSpPr>
          <p:cNvPr id="6" name="Content Placeholder 5"/>
          <p:cNvSpPr>
            <a:spLocks noGrp="1"/>
          </p:cNvSpPr>
          <p:nvPr>
            <p:ph idx="13"/>
          </p:nvPr>
        </p:nvSpPr>
        <p:spPr>
          <a:xfrm>
            <a:off x="4461524" y="736600"/>
            <a:ext cx="4479276" cy="4226141"/>
          </a:xfrm>
        </p:spPr>
        <p:txBody>
          <a:bodyPr>
            <a:normAutofit/>
          </a:bodyPr>
          <a:lstStyle/>
          <a:p>
            <a:pPr marL="285750" indent="-285750">
              <a:buFont typeface="Wingdings" panose="05000000000000000000" pitchFamily="2" charset="2"/>
              <a:buChar char="v"/>
            </a:pPr>
            <a:endParaRPr lang="en-US" sz="1400" dirty="0"/>
          </a:p>
          <a:p>
            <a:endParaRPr lang="en-US" sz="1300" dirty="0"/>
          </a:p>
          <a:p>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endParaRPr lang="en-US" sz="1300" dirty="0"/>
          </a:p>
          <a:p>
            <a:endParaRPr lang="en-US" sz="13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171450" indent="-171450">
              <a:buFont typeface="Wingdings" panose="05000000000000000000" pitchFamily="2" charset="2"/>
              <a:buChar char="v"/>
            </a:pPr>
            <a:endParaRPr lang="en-US" sz="1200" b="1" dirty="0"/>
          </a:p>
          <a:p>
            <a:endParaRPr lang="en-US" sz="12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0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pic>
        <p:nvPicPr>
          <p:cNvPr id="7" name="Picture 6"/>
          <p:cNvPicPr>
            <a:picLocks noChangeAspect="1"/>
          </p:cNvPicPr>
          <p:nvPr/>
        </p:nvPicPr>
        <p:blipFill>
          <a:blip r:embed="rId3"/>
          <a:stretch>
            <a:fillRect/>
          </a:stretch>
        </p:blipFill>
        <p:spPr>
          <a:xfrm>
            <a:off x="499400" y="1244600"/>
            <a:ext cx="3721976" cy="2527300"/>
          </a:xfrm>
          <a:prstGeom prst="rect">
            <a:avLst/>
          </a:prstGeom>
        </p:spPr>
      </p:pic>
      <p:pic>
        <p:nvPicPr>
          <p:cNvPr id="11" name="Picture 10"/>
          <p:cNvPicPr>
            <a:picLocks noChangeAspect="1"/>
          </p:cNvPicPr>
          <p:nvPr/>
        </p:nvPicPr>
        <p:blipFill>
          <a:blip r:embed="rId4"/>
          <a:stretch>
            <a:fillRect/>
          </a:stretch>
        </p:blipFill>
        <p:spPr>
          <a:xfrm>
            <a:off x="4461524" y="884903"/>
            <a:ext cx="4386261" cy="1556988"/>
          </a:xfrm>
          <a:prstGeom prst="rect">
            <a:avLst/>
          </a:prstGeom>
        </p:spPr>
      </p:pic>
      <p:pic>
        <p:nvPicPr>
          <p:cNvPr id="12" name="Picture 11"/>
          <p:cNvPicPr>
            <a:picLocks noChangeAspect="1"/>
          </p:cNvPicPr>
          <p:nvPr/>
        </p:nvPicPr>
        <p:blipFill>
          <a:blip r:embed="rId5"/>
          <a:stretch>
            <a:fillRect/>
          </a:stretch>
        </p:blipFill>
        <p:spPr>
          <a:xfrm>
            <a:off x="4336728" y="2536396"/>
            <a:ext cx="4604072" cy="2009775"/>
          </a:xfrm>
          <a:prstGeom prst="rect">
            <a:avLst/>
          </a:prstGeom>
        </p:spPr>
      </p:pic>
    </p:spTree>
    <p:extLst>
      <p:ext uri="{BB962C8B-B14F-4D97-AF65-F5344CB8AC3E}">
        <p14:creationId xmlns:p14="http://schemas.microsoft.com/office/powerpoint/2010/main" val="3321438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457200"/>
          </a:xfrm>
        </p:spPr>
        <p:txBody>
          <a:bodyPr/>
          <a:lstStyle/>
          <a:p>
            <a:r>
              <a:rPr lang="en-US" dirty="0">
                <a:solidFill>
                  <a:schemeClr val="accent1">
                    <a:lumMod val="75000"/>
                  </a:schemeClr>
                </a:solidFill>
              </a:rPr>
              <a:t>Basic GIT Commands</a:t>
            </a:r>
            <a:br>
              <a:rPr lang="en-US" dirty="0">
                <a:solidFill>
                  <a:schemeClr val="accent1">
                    <a:lumMod val="75000"/>
                  </a:schemeClr>
                </a:solidFill>
              </a:rPr>
            </a:br>
            <a:br>
              <a:rPr lang="en-US" dirty="0">
                <a:solidFill>
                  <a:schemeClr val="accent1">
                    <a:lumMod val="75000"/>
                  </a:schemeClr>
                </a:solidFill>
              </a:rPr>
            </a:br>
            <a:endParaRPr lang="en-US" dirty="0">
              <a:solidFill>
                <a:schemeClr val="accent1">
                  <a:lumMod val="75000"/>
                </a:schemeClr>
              </a:solidFill>
            </a:endParaRPr>
          </a:p>
        </p:txBody>
      </p:sp>
      <p:sp>
        <p:nvSpPr>
          <p:cNvPr id="7" name="Content Placeholder 6"/>
          <p:cNvSpPr>
            <a:spLocks noGrp="1"/>
          </p:cNvSpPr>
          <p:nvPr>
            <p:ph sz="quarter" idx="13"/>
          </p:nvPr>
        </p:nvSpPr>
        <p:spPr>
          <a:xfrm>
            <a:off x="194187" y="673950"/>
            <a:ext cx="8417052" cy="3742055"/>
          </a:xfrm>
        </p:spPr>
        <p:txBody>
          <a:bodyPr>
            <a:noAutofit/>
          </a:bodyPr>
          <a:lstStyle/>
          <a:p>
            <a:pPr marL="274320" indent="-274320">
              <a:lnSpc>
                <a:spcPct val="150000"/>
              </a:lnSpc>
              <a:buFont typeface="Wingdings" panose="05000000000000000000" pitchFamily="2" charset="2"/>
              <a:buChar char="q"/>
            </a:pPr>
            <a:r>
              <a:rPr lang="en-US" sz="1200" b="1" dirty="0">
                <a:solidFill>
                  <a:schemeClr val="accent1">
                    <a:lumMod val="75000"/>
                  </a:schemeClr>
                </a:solidFill>
              </a:rPr>
              <a:t>git init </a:t>
            </a:r>
            <a:r>
              <a:rPr lang="en-US" sz="1200" dirty="0">
                <a:solidFill>
                  <a:schemeClr val="accent1">
                    <a:lumMod val="75000"/>
                  </a:schemeClr>
                </a:solidFill>
              </a:rPr>
              <a:t>initializes a brand new Git repository and begins tracking an existing directory. It adds a hidden subfolder within the existing directory that houses the internal data structure required for version control.</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clone </a:t>
            </a:r>
            <a:r>
              <a:rPr lang="en-US" sz="1200" dirty="0">
                <a:solidFill>
                  <a:schemeClr val="accent1">
                    <a:lumMod val="75000"/>
                  </a:schemeClr>
                </a:solidFill>
              </a:rPr>
              <a:t>creates a local copy of a project that already exists remotely. The clone includes all the project’s files, history, and branches.</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add </a:t>
            </a:r>
            <a:r>
              <a:rPr lang="en-US" sz="1200" dirty="0">
                <a:solidFill>
                  <a:schemeClr val="accent1">
                    <a:lumMod val="75000"/>
                  </a:schemeClr>
                </a:solidFill>
              </a:rPr>
              <a:t>stages a change. Git tracks changes to a developer’s codebase, but it’s necessary to stage and take a snapshot of the changes to include them in the project’s history. This command performs staging, the first part of that two-step process. Any changes that are staged will become a part of the next snapshot and a part of the project’s history. Staging and committing separately gives developers complete control over the history of their project without changing how they code and work.</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commit </a:t>
            </a:r>
            <a:r>
              <a:rPr lang="en-US" sz="1200" dirty="0">
                <a:solidFill>
                  <a:schemeClr val="accent1">
                    <a:lumMod val="75000"/>
                  </a:schemeClr>
                </a:solidFill>
              </a:rPr>
              <a:t>saves the snapshot to the project history and completes the change-tracking process. In short, a commit functions like taking a photo. Anything that’s been staged with git add will become a part of the snapshot with git commit</a:t>
            </a:r>
            <a:r>
              <a:rPr lang="en-US" sz="1200" dirty="0"/>
              <a:t>.</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832449468"/>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chemeClr val="accent1">
                    <a:lumMod val="75000"/>
                  </a:schemeClr>
                </a:solidFill>
              </a:rPr>
              <a:t>Basic GIT Commands</a:t>
            </a:r>
            <a:br>
              <a:rPr lang="en-US" dirty="0">
                <a:solidFill>
                  <a:srgbClr val="0070C0"/>
                </a:solidFill>
              </a:rPr>
            </a:br>
            <a:endParaRPr lang="en-US" dirty="0">
              <a:solidFill>
                <a:srgbClr val="0070C0"/>
              </a:solidFill>
            </a:endParaRPr>
          </a:p>
        </p:txBody>
      </p:sp>
      <p:sp>
        <p:nvSpPr>
          <p:cNvPr id="7" name="Content Placeholder 6"/>
          <p:cNvSpPr>
            <a:spLocks noGrp="1"/>
          </p:cNvSpPr>
          <p:nvPr>
            <p:ph sz="quarter" idx="13"/>
          </p:nvPr>
        </p:nvSpPr>
        <p:spPr>
          <a:xfrm>
            <a:off x="381000" y="731522"/>
            <a:ext cx="8417052" cy="3742054"/>
          </a:xfrm>
        </p:spPr>
        <p:txBody>
          <a:bodyPr>
            <a:noAutofit/>
          </a:bodyPr>
          <a:lstStyle/>
          <a:p>
            <a:endParaRPr lang="en-US" sz="1200" b="1" dirty="0"/>
          </a:p>
          <a:p>
            <a:pPr marL="274320" indent="-274320">
              <a:lnSpc>
                <a:spcPct val="150000"/>
              </a:lnSpc>
              <a:buFont typeface="Wingdings" panose="05000000000000000000" pitchFamily="2" charset="2"/>
              <a:buChar char="q"/>
            </a:pPr>
            <a:r>
              <a:rPr lang="en-US" sz="1200" b="1" dirty="0">
                <a:solidFill>
                  <a:schemeClr val="accent1">
                    <a:lumMod val="75000"/>
                  </a:schemeClr>
                </a:solidFill>
              </a:rPr>
              <a:t>git status </a:t>
            </a:r>
            <a:r>
              <a:rPr lang="en-US" sz="1200" dirty="0">
                <a:solidFill>
                  <a:schemeClr val="accent1">
                    <a:lumMod val="75000"/>
                  </a:schemeClr>
                </a:solidFill>
              </a:rPr>
              <a:t>shows the status of changes as untracked, modified, or staged.</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branch </a:t>
            </a:r>
            <a:r>
              <a:rPr lang="en-US" sz="1200" dirty="0">
                <a:solidFill>
                  <a:schemeClr val="accent1">
                    <a:lumMod val="75000"/>
                  </a:schemeClr>
                </a:solidFill>
              </a:rPr>
              <a:t>shows the branches being worked on locally.</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merge </a:t>
            </a:r>
            <a:r>
              <a:rPr lang="en-US" sz="1200" dirty="0">
                <a:solidFill>
                  <a:schemeClr val="accent1">
                    <a:lumMod val="75000"/>
                  </a:schemeClr>
                </a:solidFill>
              </a:rPr>
              <a:t>merges lines of development together. This command is typically used to combine changes made on two distinct branches. For example, a developer would merge when they want to combine changes from a feature branch into the master branch for deployment.</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pull </a:t>
            </a:r>
            <a:r>
              <a:rPr lang="en-US" sz="1200" dirty="0">
                <a:solidFill>
                  <a:schemeClr val="accent1">
                    <a:lumMod val="75000"/>
                  </a:schemeClr>
                </a:solidFill>
              </a:rPr>
              <a:t>updates the local line of development with updates from its remote counterpart. Developers use this command if a teammate has made commits to a branch on a remote, and they would like to reflect those changes in their local environment.</a:t>
            </a:r>
          </a:p>
          <a:p>
            <a:pPr marL="274320" indent="-274320">
              <a:lnSpc>
                <a:spcPct val="150000"/>
              </a:lnSpc>
              <a:buFont typeface="Wingdings" panose="05000000000000000000" pitchFamily="2" charset="2"/>
              <a:buChar char="q"/>
            </a:pPr>
            <a:r>
              <a:rPr lang="en-US" sz="1200" b="1" dirty="0">
                <a:solidFill>
                  <a:schemeClr val="accent1">
                    <a:lumMod val="75000"/>
                  </a:schemeClr>
                </a:solidFill>
              </a:rPr>
              <a:t>git push </a:t>
            </a:r>
            <a:r>
              <a:rPr lang="en-US" sz="1200" dirty="0">
                <a:solidFill>
                  <a:schemeClr val="accent1">
                    <a:lumMod val="75000"/>
                  </a:schemeClr>
                </a:solidFill>
              </a:rPr>
              <a:t>updates the remote repository with any commits made locally to a branch.</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21734304"/>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288712"/>
          </a:xfrm>
        </p:spPr>
        <p:txBody>
          <a:bodyPr/>
          <a:lstStyle/>
          <a:p>
            <a:r>
              <a:rPr lang="en-US" dirty="0">
                <a:solidFill>
                  <a:srgbClr val="0070C0"/>
                </a:solidFill>
              </a:rPr>
              <a:t>GIT Commands with Example(add/modify files in master)</a:t>
            </a: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379033892"/>
              </p:ext>
            </p:extLst>
          </p:nvPr>
        </p:nvGraphicFramePr>
        <p:xfrm>
          <a:off x="182563" y="688975"/>
          <a:ext cx="8764792" cy="4100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33</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4349070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288712"/>
          </a:xfrm>
        </p:spPr>
        <p:txBody>
          <a:bodyPr/>
          <a:lstStyle/>
          <a:p>
            <a:r>
              <a:rPr lang="en-US" dirty="0">
                <a:solidFill>
                  <a:srgbClr val="0070C0"/>
                </a:solidFill>
              </a:rPr>
              <a:t>GIT Commands with Example(add/modify files in master)</a:t>
            </a:r>
          </a:p>
        </p:txBody>
      </p:sp>
      <p:graphicFrame>
        <p:nvGraphicFramePr>
          <p:cNvPr id="11" name="Content Placeholder 10"/>
          <p:cNvGraphicFramePr>
            <a:graphicFrameLocks noGrp="1"/>
          </p:cNvGraphicFramePr>
          <p:nvPr>
            <p:ph sz="quarter" idx="13"/>
            <p:extLst>
              <p:ext uri="{D42A27DB-BD31-4B8C-83A1-F6EECF244321}">
                <p14:modId xmlns:p14="http://schemas.microsoft.com/office/powerpoint/2010/main" val="2859353335"/>
              </p:ext>
            </p:extLst>
          </p:nvPr>
        </p:nvGraphicFramePr>
        <p:xfrm>
          <a:off x="182563" y="688975"/>
          <a:ext cx="8618537" cy="4100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34</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9363205"/>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chemeClr val="accent1">
                    <a:lumMod val="75000"/>
                  </a:schemeClr>
                </a:solidFill>
              </a:rPr>
              <a:t>GIT Commands with Example(add/modify files in master)</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35</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895351"/>
            <a:ext cx="8378952" cy="3585971"/>
          </a:xfrm>
        </p:spPr>
        <p:txBody>
          <a:bodyPr>
            <a:normAutofit/>
          </a:bodyPr>
          <a:lstStyle/>
          <a:p>
            <a:r>
              <a:rPr lang="en-US" sz="1200" dirty="0">
                <a:solidFill>
                  <a:schemeClr val="accent1">
                    <a:lumMod val="75000"/>
                  </a:schemeClr>
                </a:solidFill>
              </a:rPr>
              <a:t>Enter below git commands</a:t>
            </a:r>
          </a:p>
          <a:p>
            <a:pPr marL="285750" indent="-285750">
              <a:buFont typeface="Wingdings" panose="05000000000000000000" pitchFamily="2" charset="2"/>
              <a:buChar char="v"/>
            </a:pPr>
            <a:r>
              <a:rPr lang="en-US" sz="1200" b="1" dirty="0">
                <a:solidFill>
                  <a:schemeClr val="accent1">
                    <a:lumMod val="75000"/>
                  </a:schemeClr>
                </a:solidFill>
              </a:rPr>
              <a:t>git version </a:t>
            </a:r>
            <a:r>
              <a:rPr lang="en-US" sz="1200" dirty="0">
                <a:solidFill>
                  <a:schemeClr val="accent1">
                    <a:lumMod val="75000"/>
                  </a:schemeClr>
                </a:solidFill>
              </a:rPr>
              <a:t>(Validate the git version is installed)</a:t>
            </a:r>
          </a:p>
          <a:p>
            <a:pPr marL="285750" indent="-285750">
              <a:buFont typeface="Wingdings" panose="05000000000000000000" pitchFamily="2" charset="2"/>
              <a:buChar char="v"/>
            </a:pPr>
            <a:r>
              <a:rPr lang="en-US" sz="1200" b="1" dirty="0">
                <a:solidFill>
                  <a:schemeClr val="accent1">
                    <a:lumMod val="75000"/>
                  </a:schemeClr>
                </a:solidFill>
              </a:rPr>
              <a:t>git init  </a:t>
            </a:r>
            <a:r>
              <a:rPr lang="en-US" sz="1200" dirty="0">
                <a:solidFill>
                  <a:schemeClr val="accent1">
                    <a:lumMod val="75000"/>
                  </a:schemeClr>
                </a:solidFill>
              </a:rPr>
              <a:t>(It adds a hidden subfolder(.git) within the existing directory that houses the internal data structure required for version control)</a:t>
            </a:r>
          </a:p>
          <a:p>
            <a:pPr marL="285750" indent="-285750">
              <a:buFont typeface="Wingdings" panose="05000000000000000000" pitchFamily="2" charset="2"/>
              <a:buChar char="v"/>
            </a:pPr>
            <a:r>
              <a:rPr lang="en-US" sz="1200" b="1" dirty="0">
                <a:solidFill>
                  <a:schemeClr val="accent1">
                    <a:lumMod val="75000"/>
                  </a:schemeClr>
                </a:solidFill>
              </a:rPr>
              <a:t>git status (</a:t>
            </a:r>
            <a:r>
              <a:rPr lang="en-US" sz="1200" dirty="0">
                <a:solidFill>
                  <a:schemeClr val="accent1">
                    <a:lumMod val="75000"/>
                  </a:schemeClr>
                </a:solidFill>
              </a:rPr>
              <a:t>shows the status of changes as untracked, modified, or staged)</a:t>
            </a:r>
            <a:endParaRPr lang="en-US" sz="1200" b="1" dirty="0">
              <a:solidFill>
                <a:schemeClr val="accent1">
                  <a:lumMod val="75000"/>
                </a:schemeClr>
              </a:solidFill>
            </a:endParaRPr>
          </a:p>
          <a:p>
            <a:pPr marL="285750" indent="-285750">
              <a:buFont typeface="Wingdings" panose="05000000000000000000" pitchFamily="2" charset="2"/>
              <a:buChar char="v"/>
            </a:pPr>
            <a:r>
              <a:rPr lang="en-US" sz="1200" dirty="0">
                <a:solidFill>
                  <a:schemeClr val="accent1">
                    <a:lumMod val="75000"/>
                  </a:schemeClr>
                </a:solidFill>
              </a:rPr>
              <a:t>Add new file </a:t>
            </a:r>
            <a:r>
              <a:rPr lang="en-US" sz="1200" b="1" dirty="0" err="1">
                <a:solidFill>
                  <a:schemeClr val="accent1">
                    <a:lumMod val="75000"/>
                  </a:schemeClr>
                </a:solidFill>
              </a:rPr>
              <a:t>dir</a:t>
            </a:r>
            <a:r>
              <a:rPr lang="en-US" sz="1200" b="1" dirty="0">
                <a:solidFill>
                  <a:schemeClr val="accent1">
                    <a:lumMod val="75000"/>
                  </a:schemeClr>
                </a:solidFill>
              </a:rPr>
              <a:t>&gt;test.txt  </a:t>
            </a:r>
            <a:r>
              <a:rPr lang="en-US" sz="1200" dirty="0">
                <a:solidFill>
                  <a:schemeClr val="accent1">
                    <a:lumMod val="75000"/>
                  </a:schemeClr>
                </a:solidFill>
              </a:rPr>
              <a:t>and then </a:t>
            </a:r>
            <a:r>
              <a:rPr lang="en-US" sz="1200" b="1" dirty="0">
                <a:solidFill>
                  <a:schemeClr val="accent1">
                    <a:lumMod val="75000"/>
                  </a:schemeClr>
                </a:solidFill>
              </a:rPr>
              <a:t>git status</a:t>
            </a:r>
          </a:p>
          <a:p>
            <a:endParaRPr lang="en-US" dirty="0"/>
          </a:p>
          <a:p>
            <a:pPr marL="285750" indent="-285750">
              <a:buFont typeface="Arial" panose="020B0604020202020204" pitchFamily="34" charset="0"/>
              <a:buChar char="•"/>
            </a:pPr>
            <a:endParaRPr lang="en-US" dirty="0"/>
          </a:p>
          <a:p>
            <a:endParaRPr lang="en-US" dirty="0"/>
          </a:p>
        </p:txBody>
      </p:sp>
      <p:pic>
        <p:nvPicPr>
          <p:cNvPr id="4" name="Content Placeholder 3"/>
          <p:cNvPicPr>
            <a:picLocks noGrp="1" noChangeAspect="1"/>
          </p:cNvPicPr>
          <p:nvPr>
            <p:ph idx="13"/>
          </p:nvPr>
        </p:nvPicPr>
        <p:blipFill>
          <a:blip r:embed="rId3"/>
          <a:stretch>
            <a:fillRect/>
          </a:stretch>
        </p:blipFill>
        <p:spPr>
          <a:xfrm>
            <a:off x="499400" y="2297535"/>
            <a:ext cx="8263600" cy="2397876"/>
          </a:xfrm>
          <a:prstGeom prst="rect">
            <a:avLst/>
          </a:prstGeom>
        </p:spPr>
      </p:pic>
    </p:spTree>
    <p:extLst>
      <p:ext uri="{BB962C8B-B14F-4D97-AF65-F5344CB8AC3E}">
        <p14:creationId xmlns:p14="http://schemas.microsoft.com/office/powerpoint/2010/main" val="1355317536"/>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3"/>
          </p:nvPr>
        </p:nvPicPr>
        <p:blipFill>
          <a:blip r:embed="rId3"/>
          <a:stretch>
            <a:fillRect/>
          </a:stretch>
        </p:blipFill>
        <p:spPr>
          <a:xfrm>
            <a:off x="4214356" y="895351"/>
            <a:ext cx="4351575" cy="3467742"/>
          </a:xfrm>
          <a:prstGeom prst="rect">
            <a:avLst/>
          </a:prstGeom>
        </p:spPr>
      </p:pic>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chemeClr val="accent1">
                    <a:lumMod val="75000"/>
                  </a:schemeClr>
                </a:solidFill>
              </a:rPr>
              <a:t>GIT Commands with Example</a:t>
            </a:r>
            <a:br>
              <a:rPr lang="en-US" dirty="0">
                <a:solidFill>
                  <a:schemeClr val="accent1">
                    <a:lumMod val="75000"/>
                  </a:schemeClr>
                </a:solidFill>
              </a:rPr>
            </a:b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36</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1162050"/>
            <a:ext cx="3683455" cy="3319272"/>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Right click on my folder and select “GIT Bash here” property </a:t>
            </a:r>
          </a:p>
          <a:p>
            <a:pPr marL="285750" indent="-285750">
              <a:buFont typeface="Wingdings" panose="05000000000000000000" pitchFamily="2" charset="2"/>
              <a:buChar char="v"/>
            </a:pPr>
            <a:r>
              <a:rPr lang="en-US" sz="1200" dirty="0">
                <a:solidFill>
                  <a:schemeClr val="accent1">
                    <a:lumMod val="75000"/>
                  </a:schemeClr>
                </a:solidFill>
              </a:rPr>
              <a:t>New GIT Bash command screen is open and entered </a:t>
            </a:r>
            <a:r>
              <a:rPr lang="en-US" sz="1200" b="1" dirty="0">
                <a:solidFill>
                  <a:schemeClr val="accent1">
                    <a:lumMod val="75000"/>
                  </a:schemeClr>
                </a:solidFill>
              </a:rPr>
              <a:t>git status</a:t>
            </a:r>
          </a:p>
          <a:p>
            <a:pPr marL="285750" indent="-285750">
              <a:buFont typeface="Wingdings" panose="05000000000000000000" pitchFamily="2" charset="2"/>
              <a:buChar char="v"/>
            </a:pPr>
            <a:r>
              <a:rPr lang="en-US" sz="1200" dirty="0">
                <a:solidFill>
                  <a:schemeClr val="accent1">
                    <a:lumMod val="75000"/>
                  </a:schemeClr>
                </a:solidFill>
              </a:rPr>
              <a:t>Data present in Command prompt and Git Bash window are similar.</a:t>
            </a:r>
          </a:p>
          <a:p>
            <a:pPr marL="285750" indent="-285750">
              <a:buFont typeface="Wingdings" panose="05000000000000000000" pitchFamily="2" charset="2"/>
              <a:buChar char="v"/>
            </a:pPr>
            <a:r>
              <a:rPr lang="en-US" sz="1200" b="1" dirty="0">
                <a:solidFill>
                  <a:schemeClr val="accent1">
                    <a:lumMod val="75000"/>
                  </a:schemeClr>
                </a:solidFill>
              </a:rPr>
              <a:t>Exit</a:t>
            </a:r>
            <a:r>
              <a:rPr lang="en-US" sz="1200" dirty="0">
                <a:solidFill>
                  <a:schemeClr val="accent1">
                    <a:lumMod val="75000"/>
                  </a:schemeClr>
                </a:solidFill>
              </a:rPr>
              <a:t> from command prompt and keep using GIT Bash as its very handy and simple.</a:t>
            </a:r>
          </a:p>
          <a:p>
            <a:endParaRPr lang="en-US" dirty="0"/>
          </a:p>
          <a:p>
            <a:endParaRPr lang="en-US" dirty="0"/>
          </a:p>
          <a:p>
            <a:pPr marL="285750" indent="-285750">
              <a:buFont typeface="Arial" panose="020B0604020202020204" pitchFamily="34" charset="0"/>
              <a:buChar char="•"/>
            </a:pPr>
            <a:endParaRPr lang="en-US" dirty="0"/>
          </a:p>
          <a:p>
            <a:endParaRPr lang="en-US" dirty="0"/>
          </a:p>
        </p:txBody>
      </p:sp>
      <p:pic>
        <p:nvPicPr>
          <p:cNvPr id="11" name="Picture 10"/>
          <p:cNvPicPr>
            <a:picLocks noChangeAspect="1"/>
          </p:cNvPicPr>
          <p:nvPr/>
        </p:nvPicPr>
        <p:blipFill>
          <a:blip r:embed="rId4"/>
          <a:stretch>
            <a:fillRect/>
          </a:stretch>
        </p:blipFill>
        <p:spPr>
          <a:xfrm>
            <a:off x="436306" y="3009663"/>
            <a:ext cx="3725792" cy="1052469"/>
          </a:xfrm>
          <a:prstGeom prst="rect">
            <a:avLst/>
          </a:prstGeom>
        </p:spPr>
      </p:pic>
    </p:spTree>
    <p:extLst>
      <p:ext uri="{BB962C8B-B14F-4D97-AF65-F5344CB8AC3E}">
        <p14:creationId xmlns:p14="http://schemas.microsoft.com/office/powerpoint/2010/main" val="2177031026"/>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rgbClr val="0070C0"/>
                </a:solidFill>
              </a:rPr>
              <a:t>GIT Commands with Example</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37</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1162050"/>
            <a:ext cx="4261524" cy="3564098"/>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Validate below commands</a:t>
            </a:r>
          </a:p>
          <a:p>
            <a:pPr marL="457200" lvl="1" indent="-285750">
              <a:buFont typeface="Wingdings" panose="05000000000000000000" pitchFamily="2" charset="2"/>
              <a:buChar char="v"/>
            </a:pPr>
            <a:r>
              <a:rPr lang="en-US" sz="1200" b="1" dirty="0">
                <a:solidFill>
                  <a:schemeClr val="accent1">
                    <a:lumMod val="75000"/>
                  </a:schemeClr>
                </a:solidFill>
              </a:rPr>
              <a:t>git add test.txt</a:t>
            </a:r>
          </a:p>
          <a:p>
            <a:pPr marL="457200" lvl="1" indent="-285750">
              <a:buFont typeface="Wingdings" panose="05000000000000000000" pitchFamily="2" charset="2"/>
              <a:buChar char="v"/>
            </a:pPr>
            <a:r>
              <a:rPr lang="en-US" sz="1200" b="1" dirty="0">
                <a:solidFill>
                  <a:schemeClr val="accent1">
                    <a:lumMod val="75000"/>
                  </a:schemeClr>
                </a:solidFill>
              </a:rPr>
              <a:t>git status</a:t>
            </a:r>
          </a:p>
          <a:p>
            <a:pPr marL="457200" lvl="1" indent="-285750">
              <a:buFont typeface="Wingdings" panose="05000000000000000000" pitchFamily="2" charset="2"/>
              <a:buChar char="v"/>
            </a:pPr>
            <a:r>
              <a:rPr lang="en-US" sz="1200" b="1" dirty="0">
                <a:solidFill>
                  <a:schemeClr val="accent1">
                    <a:lumMod val="75000"/>
                  </a:schemeClr>
                </a:solidFill>
              </a:rPr>
              <a:t>git commit –m “Added file test.txt”</a:t>
            </a:r>
          </a:p>
          <a:p>
            <a:pPr marL="457200" lvl="1" indent="-285750">
              <a:buFont typeface="Wingdings" panose="05000000000000000000" pitchFamily="2" charset="2"/>
              <a:buChar char="v"/>
            </a:pPr>
            <a:r>
              <a:rPr lang="en-US" sz="1200" b="1" dirty="0">
                <a:solidFill>
                  <a:schemeClr val="accent1">
                    <a:lumMod val="75000"/>
                  </a:schemeClr>
                </a:solidFill>
              </a:rPr>
              <a:t>git status </a:t>
            </a:r>
          </a:p>
          <a:p>
            <a:pPr marL="457200" lvl="1" indent="-285750">
              <a:buFont typeface="Wingdings" panose="05000000000000000000" pitchFamily="2" charset="2"/>
              <a:buChar char="v"/>
            </a:pPr>
            <a:r>
              <a:rPr lang="en-US" sz="1200" dirty="0">
                <a:solidFill>
                  <a:schemeClr val="accent1">
                    <a:lumMod val="75000"/>
                  </a:schemeClr>
                </a:solidFill>
              </a:rPr>
              <a:t>Open test.txt file and modify the content manually</a:t>
            </a:r>
          </a:p>
          <a:p>
            <a:pPr lvl="1" indent="0">
              <a:buNone/>
            </a:pPr>
            <a:r>
              <a:rPr lang="en-US" sz="1000" dirty="0">
                <a:solidFill>
                  <a:schemeClr val="accent1">
                    <a:lumMod val="75000"/>
                  </a:schemeClr>
                </a:solidFill>
              </a:rPr>
              <a:t>Current test.txt file:</a:t>
            </a:r>
          </a:p>
          <a:p>
            <a:pPr marL="457200" lvl="1" indent="-285750">
              <a:buFont typeface="Wingdings" panose="05000000000000000000" pitchFamily="2" charset="2"/>
              <a:buChar char="q"/>
            </a:pPr>
            <a:endParaRPr lang="en-US" dirty="0"/>
          </a:p>
          <a:p>
            <a:pPr marL="457200" lvl="1" indent="-285750">
              <a:buFont typeface="Wingdings" panose="05000000000000000000" pitchFamily="2" charset="2"/>
              <a:buChar char="q"/>
            </a:pPr>
            <a:endParaRPr lang="en-US" dirty="0"/>
          </a:p>
          <a:p>
            <a:pPr marL="457200" lvl="1" indent="-285750">
              <a:buFont typeface="Wingdings" panose="05000000000000000000" pitchFamily="2" charset="2"/>
              <a:buChar char="q"/>
            </a:pPr>
            <a:endParaRPr lang="en-US" dirty="0"/>
          </a:p>
          <a:p>
            <a:pPr lvl="1" indent="0">
              <a:buNone/>
            </a:pPr>
            <a:r>
              <a:rPr lang="en-US" sz="1000" dirty="0">
                <a:solidFill>
                  <a:schemeClr val="accent1">
                    <a:lumMod val="75000"/>
                  </a:schemeClr>
                </a:solidFill>
              </a:rPr>
              <a:t>Modified test.txt file:</a:t>
            </a:r>
          </a:p>
          <a:p>
            <a:pPr lvl="1" indent="0">
              <a:buNone/>
            </a:pPr>
            <a:endParaRPr lang="en-US" dirty="0"/>
          </a:p>
          <a:p>
            <a:pPr marL="285750" indent="-285750">
              <a:buFont typeface="Wingdings" panose="05000000000000000000" pitchFamily="2" charset="2"/>
              <a:buChar char="q"/>
            </a:pPr>
            <a:endParaRPr lang="en-US" dirty="0"/>
          </a:p>
          <a:p>
            <a:endParaRPr lang="en-US" dirty="0"/>
          </a:p>
          <a:p>
            <a:endParaRPr lang="en-US" dirty="0"/>
          </a:p>
          <a:p>
            <a:pPr marL="285750" indent="-285750">
              <a:buFont typeface="Arial" panose="020B0604020202020204" pitchFamily="34" charset="0"/>
              <a:buChar char="•"/>
            </a:pPr>
            <a:endParaRPr lang="en-US" dirty="0"/>
          </a:p>
          <a:p>
            <a:endParaRPr lang="en-US" dirty="0"/>
          </a:p>
        </p:txBody>
      </p:sp>
      <p:pic>
        <p:nvPicPr>
          <p:cNvPr id="13" name="Content Placeholder 4"/>
          <p:cNvPicPr>
            <a:picLocks noChangeAspect="1"/>
          </p:cNvPicPr>
          <p:nvPr/>
        </p:nvPicPr>
        <p:blipFill>
          <a:blip r:embed="rId3"/>
          <a:stretch>
            <a:fillRect/>
          </a:stretch>
        </p:blipFill>
        <p:spPr>
          <a:xfrm>
            <a:off x="499400" y="2876563"/>
            <a:ext cx="3725977" cy="890105"/>
          </a:xfrm>
          <a:prstGeom prst="rect">
            <a:avLst/>
          </a:prstGeom>
        </p:spPr>
      </p:pic>
      <p:pic>
        <p:nvPicPr>
          <p:cNvPr id="14" name="Content Placeholder 4"/>
          <p:cNvPicPr>
            <a:picLocks noChangeAspect="1"/>
          </p:cNvPicPr>
          <p:nvPr/>
        </p:nvPicPr>
        <p:blipFill>
          <a:blip r:embed="rId4"/>
          <a:stretch>
            <a:fillRect/>
          </a:stretch>
        </p:blipFill>
        <p:spPr>
          <a:xfrm>
            <a:off x="499399" y="4000038"/>
            <a:ext cx="3725977" cy="726110"/>
          </a:xfrm>
          <a:prstGeom prst="rect">
            <a:avLst/>
          </a:prstGeom>
        </p:spPr>
      </p:pic>
      <p:sp>
        <p:nvSpPr>
          <p:cNvPr id="4" name="Content Placeholder 3"/>
          <p:cNvSpPr>
            <a:spLocks noGrp="1"/>
          </p:cNvSpPr>
          <p:nvPr>
            <p:ph idx="13"/>
          </p:nvPr>
        </p:nvSpPr>
        <p:spPr>
          <a:xfrm>
            <a:off x="4670321" y="971263"/>
            <a:ext cx="4030790" cy="3319272"/>
          </a:xfrm>
        </p:spPr>
        <p:txBody>
          <a:bodyPr/>
          <a:lstStyle/>
          <a:p>
            <a:pPr marL="285750" indent="-285750">
              <a:buFont typeface="Wingdings" panose="05000000000000000000" pitchFamily="2" charset="2"/>
              <a:buChar char="q"/>
            </a:pPr>
            <a:r>
              <a:rPr lang="en-US" sz="1200" dirty="0">
                <a:solidFill>
                  <a:schemeClr val="accent1">
                    <a:lumMod val="75000"/>
                  </a:schemeClr>
                </a:solidFill>
              </a:rPr>
              <a:t>Add new index.html </a:t>
            </a:r>
            <a:r>
              <a:rPr lang="en-US" sz="1200" b="1" dirty="0" err="1">
                <a:solidFill>
                  <a:schemeClr val="accent1">
                    <a:lumMod val="75000"/>
                  </a:schemeClr>
                </a:solidFill>
              </a:rPr>
              <a:t>dir</a:t>
            </a:r>
            <a:r>
              <a:rPr lang="en-US" sz="1200" b="1" dirty="0">
                <a:solidFill>
                  <a:schemeClr val="accent1">
                    <a:lumMod val="75000"/>
                  </a:schemeClr>
                </a:solidFill>
              </a:rPr>
              <a:t>&gt;index.html</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171450" indent="-171450">
              <a:buFont typeface="Wingdings" panose="05000000000000000000" pitchFamily="2" charset="2"/>
              <a:buChar char="q"/>
            </a:pPr>
            <a:r>
              <a:rPr lang="en-US" sz="1200" b="1" dirty="0">
                <a:solidFill>
                  <a:schemeClr val="accent1">
                    <a:lumMod val="75000"/>
                  </a:schemeClr>
                </a:solidFill>
              </a:rPr>
              <a:t>git Status </a:t>
            </a:r>
            <a:r>
              <a:rPr lang="en-US" sz="1200" dirty="0">
                <a:solidFill>
                  <a:schemeClr val="accent1">
                    <a:lumMod val="75000"/>
                  </a:schemeClr>
                </a:solidFill>
              </a:rPr>
              <a:t>– Two files to be committed (test.txt (modified) and index.html(newly added)</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16" name="Picture 15"/>
          <p:cNvPicPr>
            <a:picLocks noChangeAspect="1"/>
          </p:cNvPicPr>
          <p:nvPr/>
        </p:nvPicPr>
        <p:blipFill>
          <a:blip r:embed="rId5"/>
          <a:stretch>
            <a:fillRect/>
          </a:stretch>
        </p:blipFill>
        <p:spPr>
          <a:xfrm>
            <a:off x="4822812" y="1195755"/>
            <a:ext cx="3940188" cy="807034"/>
          </a:xfrm>
          <a:prstGeom prst="rect">
            <a:avLst/>
          </a:prstGeom>
        </p:spPr>
      </p:pic>
      <p:pic>
        <p:nvPicPr>
          <p:cNvPr id="5" name="Picture 4"/>
          <p:cNvPicPr>
            <a:picLocks noChangeAspect="1"/>
          </p:cNvPicPr>
          <p:nvPr/>
        </p:nvPicPr>
        <p:blipFill>
          <a:blip r:embed="rId6"/>
          <a:stretch>
            <a:fillRect/>
          </a:stretch>
        </p:blipFill>
        <p:spPr>
          <a:xfrm>
            <a:off x="4822812" y="2407664"/>
            <a:ext cx="3940188" cy="2381367"/>
          </a:xfrm>
          <a:prstGeom prst="rect">
            <a:avLst/>
          </a:prstGeom>
        </p:spPr>
      </p:pic>
    </p:spTree>
    <p:extLst>
      <p:ext uri="{BB962C8B-B14F-4D97-AF65-F5344CB8AC3E}">
        <p14:creationId xmlns:p14="http://schemas.microsoft.com/office/powerpoint/2010/main" val="1233666824"/>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chemeClr val="accent1">
                    <a:lumMod val="75000"/>
                  </a:schemeClr>
                </a:solidFill>
              </a:rPr>
              <a:t>GIT Commands with Example</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38</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1162050"/>
            <a:ext cx="4261524" cy="3597490"/>
          </a:xfrm>
        </p:spPr>
        <p:txBody>
          <a:bodyPr>
            <a:normAutofit fontScale="92500" lnSpcReduction="20000"/>
          </a:bodyPr>
          <a:lstStyle/>
          <a:p>
            <a:pPr marL="285750" indent="-285750">
              <a:buFont typeface="Wingdings" panose="05000000000000000000" pitchFamily="2" charset="2"/>
              <a:buChar char="v"/>
            </a:pPr>
            <a:r>
              <a:rPr lang="en-US" sz="1300" b="1" dirty="0">
                <a:solidFill>
                  <a:schemeClr val="accent1">
                    <a:lumMod val="75000"/>
                  </a:schemeClr>
                </a:solidFill>
              </a:rPr>
              <a:t>git add *.*   /  git add . </a:t>
            </a:r>
            <a:r>
              <a:rPr lang="en-US" sz="1300" dirty="0">
                <a:solidFill>
                  <a:schemeClr val="accent1">
                    <a:lumMod val="75000"/>
                  </a:schemeClr>
                </a:solidFill>
              </a:rPr>
              <a:t>(. (dot) add all the files )</a:t>
            </a:r>
          </a:p>
          <a:p>
            <a:pPr marL="285750" indent="-285750">
              <a:buFont typeface="Wingdings" panose="05000000000000000000" pitchFamily="2" charset="2"/>
              <a:buChar char="v"/>
            </a:pPr>
            <a:r>
              <a:rPr lang="en-US" sz="1300" b="1" dirty="0">
                <a:solidFill>
                  <a:schemeClr val="accent1">
                    <a:lumMod val="75000"/>
                  </a:schemeClr>
                </a:solidFill>
              </a:rPr>
              <a:t>git commit  - m “added index.html | modified test.txt”</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dirty="0"/>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v"/>
            </a:pPr>
            <a:r>
              <a:rPr lang="en-US" sz="1300" b="1" dirty="0">
                <a:solidFill>
                  <a:schemeClr val="accent1">
                    <a:lumMod val="75000"/>
                  </a:schemeClr>
                </a:solidFill>
              </a:rPr>
              <a:t>git Status </a:t>
            </a:r>
            <a:r>
              <a:rPr lang="en-US" sz="1300" dirty="0">
                <a:solidFill>
                  <a:schemeClr val="accent1">
                    <a:lumMod val="75000"/>
                  </a:schemeClr>
                </a:solidFill>
              </a:rPr>
              <a:t>– Nothing to be committed</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v"/>
            </a:pPr>
            <a:r>
              <a:rPr lang="en-US" sz="1300" dirty="0">
                <a:solidFill>
                  <a:schemeClr val="accent1">
                    <a:lumMod val="75000"/>
                  </a:schemeClr>
                </a:solidFill>
              </a:rPr>
              <a:t>Now, add this to remote repository.</a:t>
            </a:r>
          </a:p>
          <a:p>
            <a:pPr marL="685800" lvl="2" indent="-285750">
              <a:buFont typeface="Wingdings" panose="05000000000000000000" pitchFamily="2" charset="2"/>
              <a:buChar char="v"/>
            </a:pPr>
            <a:r>
              <a:rPr lang="en-US" sz="1300" dirty="0">
                <a:solidFill>
                  <a:schemeClr val="accent1">
                    <a:lumMod val="75000"/>
                  </a:schemeClr>
                </a:solidFill>
              </a:rPr>
              <a:t>Go to </a:t>
            </a:r>
            <a:r>
              <a:rPr lang="en-US" sz="1300" dirty="0">
                <a:solidFill>
                  <a:schemeClr val="accent1">
                    <a:lumMod val="75000"/>
                  </a:schemeClr>
                </a:solidFill>
                <a:hlinkClick r:id="rId3"/>
              </a:rPr>
              <a:t>https://github.com</a:t>
            </a:r>
            <a:r>
              <a:rPr lang="en-US" sz="1300" dirty="0">
                <a:solidFill>
                  <a:schemeClr val="accent1">
                    <a:lumMod val="75000"/>
                  </a:schemeClr>
                </a:solidFill>
              </a:rPr>
              <a:t> and </a:t>
            </a:r>
            <a:r>
              <a:rPr lang="en-US" sz="1300" dirty="0" err="1">
                <a:solidFill>
                  <a:schemeClr val="accent1">
                    <a:lumMod val="75000"/>
                  </a:schemeClr>
                </a:solidFill>
              </a:rPr>
              <a:t>signin</a:t>
            </a:r>
            <a:r>
              <a:rPr lang="en-US" sz="1300" dirty="0">
                <a:solidFill>
                  <a:schemeClr val="accent1">
                    <a:lumMod val="75000"/>
                  </a:schemeClr>
                </a:solidFill>
              </a:rPr>
              <a:t> my account</a:t>
            </a:r>
          </a:p>
          <a:p>
            <a:pPr marL="685800" lvl="2" indent="-285750">
              <a:buFont typeface="Wingdings" panose="05000000000000000000" pitchFamily="2" charset="2"/>
              <a:buChar char="v"/>
            </a:pPr>
            <a:r>
              <a:rPr lang="en-US" sz="1300" dirty="0">
                <a:solidFill>
                  <a:schemeClr val="accent1">
                    <a:lumMod val="75000"/>
                  </a:schemeClr>
                </a:solidFill>
              </a:rPr>
              <a:t>Create a project/Repository</a:t>
            </a:r>
          </a:p>
        </p:txBody>
      </p:sp>
      <p:sp>
        <p:nvSpPr>
          <p:cNvPr id="4" name="Content Placeholder 3"/>
          <p:cNvSpPr>
            <a:spLocks noGrp="1"/>
          </p:cNvSpPr>
          <p:nvPr>
            <p:ph idx="13"/>
          </p:nvPr>
        </p:nvSpPr>
        <p:spPr>
          <a:xfrm>
            <a:off x="4733286" y="1162049"/>
            <a:ext cx="4030790" cy="3597491"/>
          </a:xfrm>
        </p:spPr>
        <p:txBody>
          <a:bodyPr/>
          <a:lstStyle/>
          <a:p>
            <a:pPr lvl="2" indent="0">
              <a:buNone/>
            </a:pPr>
            <a:endParaRPr lang="en-US"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endParaRPr lang="en-US" sz="1200" dirty="0"/>
          </a:p>
          <a:p>
            <a:endParaRPr lang="en-US" sz="1200" dirty="0"/>
          </a:p>
          <a:p>
            <a:pPr marL="171450" indent="-171450">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a:p>
            <a:pPr marL="171450" indent="-171450">
              <a:buFont typeface="Wingdings" panose="05000000000000000000" pitchFamily="2" charset="2"/>
              <a:buChar char="q"/>
            </a:pPr>
            <a:r>
              <a:rPr lang="en-US" sz="1200" dirty="0">
                <a:solidFill>
                  <a:schemeClr val="accent1">
                    <a:lumMod val="75000"/>
                  </a:schemeClr>
                </a:solidFill>
              </a:rPr>
              <a:t>Git repository is created</a:t>
            </a:r>
          </a:p>
          <a:p>
            <a:pPr marL="171450" indent="-1714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17" name="Picture 16"/>
          <p:cNvPicPr>
            <a:picLocks noChangeAspect="1"/>
          </p:cNvPicPr>
          <p:nvPr/>
        </p:nvPicPr>
        <p:blipFill>
          <a:blip r:embed="rId4"/>
          <a:stretch>
            <a:fillRect/>
          </a:stretch>
        </p:blipFill>
        <p:spPr>
          <a:xfrm>
            <a:off x="381000" y="1681807"/>
            <a:ext cx="4264572" cy="1232215"/>
          </a:xfrm>
          <a:prstGeom prst="rect">
            <a:avLst/>
          </a:prstGeom>
        </p:spPr>
      </p:pic>
      <p:pic>
        <p:nvPicPr>
          <p:cNvPr id="18" name="Picture 17"/>
          <p:cNvPicPr>
            <a:picLocks noChangeAspect="1"/>
          </p:cNvPicPr>
          <p:nvPr/>
        </p:nvPicPr>
        <p:blipFill>
          <a:blip r:embed="rId5"/>
          <a:stretch>
            <a:fillRect/>
          </a:stretch>
        </p:blipFill>
        <p:spPr>
          <a:xfrm>
            <a:off x="381000" y="3309415"/>
            <a:ext cx="4264572" cy="628650"/>
          </a:xfrm>
          <a:prstGeom prst="rect">
            <a:avLst/>
          </a:prstGeom>
        </p:spPr>
      </p:pic>
      <p:pic>
        <p:nvPicPr>
          <p:cNvPr id="19" name="Picture 18"/>
          <p:cNvPicPr>
            <a:picLocks noChangeAspect="1"/>
          </p:cNvPicPr>
          <p:nvPr/>
        </p:nvPicPr>
        <p:blipFill>
          <a:blip r:embed="rId6"/>
          <a:stretch>
            <a:fillRect/>
          </a:stretch>
        </p:blipFill>
        <p:spPr>
          <a:xfrm>
            <a:off x="4891454" y="1280477"/>
            <a:ext cx="3909646" cy="1633545"/>
          </a:xfrm>
          <a:prstGeom prst="rect">
            <a:avLst/>
          </a:prstGeom>
        </p:spPr>
      </p:pic>
      <p:pic>
        <p:nvPicPr>
          <p:cNvPr id="20" name="Picture 19"/>
          <p:cNvPicPr>
            <a:picLocks noChangeAspect="1"/>
          </p:cNvPicPr>
          <p:nvPr/>
        </p:nvPicPr>
        <p:blipFill>
          <a:blip r:embed="rId7"/>
          <a:stretch>
            <a:fillRect/>
          </a:stretch>
        </p:blipFill>
        <p:spPr>
          <a:xfrm>
            <a:off x="4828756" y="3180720"/>
            <a:ext cx="3964179" cy="1514691"/>
          </a:xfrm>
          <a:prstGeom prst="rect">
            <a:avLst/>
          </a:prstGeom>
        </p:spPr>
      </p:pic>
    </p:spTree>
    <p:extLst>
      <p:ext uri="{BB962C8B-B14F-4D97-AF65-F5344CB8AC3E}">
        <p14:creationId xmlns:p14="http://schemas.microsoft.com/office/powerpoint/2010/main" val="270815560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rgbClr val="0070C0"/>
                </a:solidFill>
              </a:rPr>
              <a:t>GIT Commands with Example</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39</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404021" y="1278055"/>
            <a:ext cx="4261524" cy="3597490"/>
          </a:xfrm>
        </p:spPr>
        <p:txBody>
          <a:bodyPr>
            <a:normAutofit/>
          </a:bodyPr>
          <a:lstStyle/>
          <a:p>
            <a:pPr marL="171450" indent="-171450">
              <a:buFont typeface="Wingdings" panose="05000000000000000000" pitchFamily="2" charset="2"/>
              <a:buChar char="v"/>
            </a:pPr>
            <a:r>
              <a:rPr lang="en-US" sz="1200" b="1" dirty="0">
                <a:solidFill>
                  <a:schemeClr val="accent1">
                    <a:lumMod val="75000"/>
                  </a:schemeClr>
                </a:solidFill>
              </a:rPr>
              <a:t>git remote add origin  </a:t>
            </a:r>
            <a:r>
              <a:rPr lang="en-US" sz="1200" b="1" dirty="0">
                <a:solidFill>
                  <a:schemeClr val="accent1">
                    <a:lumMod val="75000"/>
                  </a:schemeClr>
                </a:solidFill>
                <a:hlinkClick r:id="rId3"/>
              </a:rPr>
              <a:t>https://github.com/VisalamMurugan/GitMyCommandsProject.git</a:t>
            </a:r>
            <a:endParaRPr lang="en-US" sz="1200" b="1"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b="1" dirty="0"/>
          </a:p>
          <a:p>
            <a:pPr marL="285750" indent="-285750">
              <a:buFont typeface="Wingdings" panose="05000000000000000000" pitchFamily="2" charset="2"/>
              <a:buChar char="v"/>
            </a:pPr>
            <a:r>
              <a:rPr lang="en-US" sz="1200" b="1" dirty="0">
                <a:solidFill>
                  <a:schemeClr val="accent1">
                    <a:lumMod val="75000"/>
                  </a:schemeClr>
                </a:solidFill>
              </a:rPr>
              <a:t>git push –u origin master</a:t>
            </a:r>
          </a:p>
          <a:p>
            <a:pPr marL="285750" indent="-285750">
              <a:buFont typeface="Wingdings" panose="05000000000000000000" pitchFamily="2" charset="2"/>
              <a:buChar char="v"/>
            </a:pPr>
            <a:r>
              <a:rPr lang="en-US" sz="1200" dirty="0">
                <a:solidFill>
                  <a:schemeClr val="accent1">
                    <a:lumMod val="75000"/>
                  </a:schemeClr>
                </a:solidFill>
              </a:rPr>
              <a:t>Add your </a:t>
            </a:r>
            <a:r>
              <a:rPr lang="en-US" sz="1200" dirty="0" err="1">
                <a:solidFill>
                  <a:schemeClr val="accent1">
                    <a:lumMod val="75000"/>
                  </a:schemeClr>
                </a:solidFill>
              </a:rPr>
              <a:t>github</a:t>
            </a:r>
            <a:r>
              <a:rPr lang="en-US" sz="1200" dirty="0">
                <a:solidFill>
                  <a:schemeClr val="accent1">
                    <a:lumMod val="75000"/>
                  </a:schemeClr>
                </a:solidFill>
              </a:rPr>
              <a:t> account username and password</a:t>
            </a:r>
          </a:p>
          <a:p>
            <a:pPr marL="285750" indent="-285750">
              <a:buFont typeface="Wingdings" panose="05000000000000000000" pitchFamily="2" charset="2"/>
              <a:buChar char="v"/>
            </a:pPr>
            <a:r>
              <a:rPr lang="en-US" sz="1200" b="1" dirty="0">
                <a:solidFill>
                  <a:schemeClr val="accent1">
                    <a:lumMod val="75000"/>
                  </a:schemeClr>
                </a:solidFill>
              </a:rPr>
              <a:t>git  </a:t>
            </a:r>
            <a:r>
              <a:rPr lang="en-US" sz="1200" b="1" dirty="0" err="1">
                <a:solidFill>
                  <a:schemeClr val="accent1">
                    <a:lumMod val="75000"/>
                  </a:schemeClr>
                </a:solidFill>
              </a:rPr>
              <a:t>config</a:t>
            </a:r>
            <a:r>
              <a:rPr lang="en-US" sz="1200" b="1" dirty="0">
                <a:solidFill>
                  <a:schemeClr val="accent1">
                    <a:lumMod val="75000"/>
                  </a:schemeClr>
                </a:solidFill>
              </a:rPr>
              <a:t> --global </a:t>
            </a:r>
            <a:r>
              <a:rPr lang="en-US" sz="1200" b="1" dirty="0" err="1">
                <a:solidFill>
                  <a:schemeClr val="accent1">
                    <a:lumMod val="75000"/>
                  </a:schemeClr>
                </a:solidFill>
              </a:rPr>
              <a:t>user.email</a:t>
            </a:r>
            <a:r>
              <a:rPr lang="en-US" sz="1200" b="1" dirty="0">
                <a:solidFill>
                  <a:schemeClr val="accent1">
                    <a:lumMod val="75000"/>
                  </a:schemeClr>
                </a:solidFill>
              </a:rPr>
              <a:t> “</a:t>
            </a:r>
            <a:r>
              <a:rPr lang="en-US" sz="1200" b="1" dirty="0" err="1">
                <a:solidFill>
                  <a:schemeClr val="accent1">
                    <a:lumMod val="75000"/>
                  </a:schemeClr>
                </a:solidFill>
              </a:rPr>
              <a:t>yourGithubeMail</a:t>
            </a:r>
            <a:r>
              <a:rPr lang="en-US" sz="1200" b="1" dirty="0">
                <a:solidFill>
                  <a:schemeClr val="accent1">
                    <a:lumMod val="75000"/>
                  </a:schemeClr>
                </a:solidFill>
              </a:rPr>
              <a:t>”</a:t>
            </a:r>
          </a:p>
          <a:p>
            <a:pPr marL="285750" indent="-285750">
              <a:buFont typeface="Wingdings" panose="05000000000000000000" pitchFamily="2" charset="2"/>
              <a:buChar char="v"/>
            </a:pPr>
            <a:r>
              <a:rPr lang="en-US" sz="1200" b="1" dirty="0">
                <a:solidFill>
                  <a:schemeClr val="accent1">
                    <a:lumMod val="75000"/>
                  </a:schemeClr>
                </a:solidFill>
              </a:rPr>
              <a:t>git config –global user.name “yourGithubusername”</a:t>
            </a:r>
            <a:r>
              <a:rPr lang="en-US" sz="1200" dirty="0"/>
              <a:t>	</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r>
              <a:rPr lang="en-US" sz="1200" dirty="0"/>
              <a:t> </a:t>
            </a:r>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733286" y="1162049"/>
            <a:ext cx="4030790" cy="3597491"/>
          </a:xfrm>
        </p:spPr>
        <p:txBody>
          <a:bodyPr/>
          <a:lstStyle/>
          <a:p>
            <a:pPr lvl="2" indent="0">
              <a:buNone/>
            </a:pPr>
            <a:endParaRPr lang="en-US" dirty="0"/>
          </a:p>
          <a:p>
            <a:pPr marL="285750" indent="-285750">
              <a:buFont typeface="Wingdings" panose="05000000000000000000" pitchFamily="2" charset="2"/>
              <a:buChar char="v"/>
            </a:pPr>
            <a:r>
              <a:rPr lang="en-US" sz="1200" dirty="0">
                <a:solidFill>
                  <a:schemeClr val="accent1">
                    <a:lumMod val="75000"/>
                  </a:schemeClr>
                </a:solidFill>
              </a:rPr>
              <a:t>Now files are pushed in to Remote GitHub account</a:t>
            </a:r>
          </a:p>
          <a:p>
            <a:endParaRPr lang="en-US" sz="1200" dirty="0"/>
          </a:p>
          <a:p>
            <a:pPr marL="285750" indent="-285750">
              <a:buFont typeface="Wingdings" panose="05000000000000000000" pitchFamily="2" charset="2"/>
              <a:buChar char="q"/>
            </a:pPr>
            <a:endParaRPr lang="en-US" sz="1200" dirty="0"/>
          </a:p>
          <a:p>
            <a:endParaRPr lang="en-US" sz="1200" dirty="0"/>
          </a:p>
          <a:p>
            <a:endParaRPr lang="en-US" sz="1200" dirty="0"/>
          </a:p>
          <a:p>
            <a:pPr marL="171450" indent="-171450">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14" name="Picture 13"/>
          <p:cNvPicPr>
            <a:picLocks noChangeAspect="1"/>
          </p:cNvPicPr>
          <p:nvPr/>
        </p:nvPicPr>
        <p:blipFill>
          <a:blip r:embed="rId4"/>
          <a:stretch>
            <a:fillRect/>
          </a:stretch>
        </p:blipFill>
        <p:spPr>
          <a:xfrm>
            <a:off x="4733286" y="1750898"/>
            <a:ext cx="4159505" cy="2821401"/>
          </a:xfrm>
          <a:prstGeom prst="rect">
            <a:avLst/>
          </a:prstGeom>
        </p:spPr>
      </p:pic>
      <p:pic>
        <p:nvPicPr>
          <p:cNvPr id="15" name="Picture 14"/>
          <p:cNvPicPr>
            <a:picLocks noChangeAspect="1"/>
          </p:cNvPicPr>
          <p:nvPr/>
        </p:nvPicPr>
        <p:blipFill>
          <a:blip r:embed="rId5"/>
          <a:stretch>
            <a:fillRect/>
          </a:stretch>
        </p:blipFill>
        <p:spPr>
          <a:xfrm>
            <a:off x="536361" y="1837903"/>
            <a:ext cx="4102315" cy="438150"/>
          </a:xfrm>
          <a:prstGeom prst="rect">
            <a:avLst/>
          </a:prstGeom>
        </p:spPr>
      </p:pic>
      <p:pic>
        <p:nvPicPr>
          <p:cNvPr id="21" name="Picture 20"/>
          <p:cNvPicPr>
            <a:picLocks noChangeAspect="1"/>
          </p:cNvPicPr>
          <p:nvPr/>
        </p:nvPicPr>
        <p:blipFill>
          <a:blip r:embed="rId6"/>
          <a:stretch>
            <a:fillRect/>
          </a:stretch>
        </p:blipFill>
        <p:spPr>
          <a:xfrm>
            <a:off x="404790" y="3561139"/>
            <a:ext cx="4233886" cy="1134272"/>
          </a:xfrm>
          <a:prstGeom prst="rect">
            <a:avLst/>
          </a:prstGeom>
        </p:spPr>
      </p:pic>
    </p:spTree>
    <p:extLst>
      <p:ext uri="{BB962C8B-B14F-4D97-AF65-F5344CB8AC3E}">
        <p14:creationId xmlns:p14="http://schemas.microsoft.com/office/powerpoint/2010/main" val="315479534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52518"/>
            <a:ext cx="8417052" cy="621030"/>
          </a:xfrm>
        </p:spPr>
        <p:txBody>
          <a:bodyPr/>
          <a:lstStyle/>
          <a:p>
            <a:r>
              <a:rPr lang="en-US" dirty="0">
                <a:solidFill>
                  <a:srgbClr val="0070C0"/>
                </a:solidFill>
              </a:rPr>
              <a:t>GIT - Windows – Installation steps</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pic>
        <p:nvPicPr>
          <p:cNvPr id="13" name="Picture 12"/>
          <p:cNvPicPr>
            <a:picLocks noChangeAspect="1"/>
          </p:cNvPicPr>
          <p:nvPr/>
        </p:nvPicPr>
        <p:blipFill>
          <a:blip r:embed="rId3"/>
          <a:stretch>
            <a:fillRect/>
          </a:stretch>
        </p:blipFill>
        <p:spPr>
          <a:xfrm>
            <a:off x="557054" y="3537585"/>
            <a:ext cx="4030790" cy="1147574"/>
          </a:xfrm>
          <a:prstGeom prst="rect">
            <a:avLst/>
          </a:prstGeom>
        </p:spPr>
      </p:pic>
      <p:pic>
        <p:nvPicPr>
          <p:cNvPr id="14" name="Content Placeholder 13"/>
          <p:cNvPicPr>
            <a:picLocks noGrp="1" noChangeAspect="1"/>
          </p:cNvPicPr>
          <p:nvPr>
            <p:ph idx="13"/>
          </p:nvPr>
        </p:nvPicPr>
        <p:blipFill>
          <a:blip r:embed="rId4"/>
          <a:stretch>
            <a:fillRect/>
          </a:stretch>
        </p:blipFill>
        <p:spPr>
          <a:xfrm>
            <a:off x="4592574" y="1171727"/>
            <a:ext cx="4030662" cy="2582672"/>
          </a:xfrm>
          <a:prstGeom prst="rect">
            <a:avLst/>
          </a:prstGeom>
        </p:spPr>
      </p:pic>
      <p:pic>
        <p:nvPicPr>
          <p:cNvPr id="15" name="Picture 14"/>
          <p:cNvPicPr>
            <a:picLocks noChangeAspect="1"/>
          </p:cNvPicPr>
          <p:nvPr/>
        </p:nvPicPr>
        <p:blipFill>
          <a:blip r:embed="rId5"/>
          <a:stretch>
            <a:fillRect/>
          </a:stretch>
        </p:blipFill>
        <p:spPr>
          <a:xfrm>
            <a:off x="4630408" y="3761398"/>
            <a:ext cx="3992828" cy="934013"/>
          </a:xfrm>
          <a:prstGeom prst="rect">
            <a:avLst/>
          </a:prstGeom>
        </p:spPr>
      </p:pic>
      <p:pic>
        <p:nvPicPr>
          <p:cNvPr id="16" name="Content Placeholder 9"/>
          <p:cNvPicPr>
            <a:picLocks noGrp="1" noChangeAspect="1"/>
          </p:cNvPicPr>
          <p:nvPr>
            <p:ph idx="1"/>
          </p:nvPr>
        </p:nvPicPr>
        <p:blipFill>
          <a:blip r:embed="rId6"/>
          <a:stretch>
            <a:fillRect/>
          </a:stretch>
        </p:blipFill>
        <p:spPr>
          <a:xfrm>
            <a:off x="557054" y="2869794"/>
            <a:ext cx="4030790" cy="1028693"/>
          </a:xfrm>
          <a:prstGeom prst="rect">
            <a:avLst/>
          </a:prstGeom>
        </p:spPr>
      </p:pic>
      <p:pic>
        <p:nvPicPr>
          <p:cNvPr id="17" name="Picture 16"/>
          <p:cNvPicPr>
            <a:picLocks noChangeAspect="1"/>
          </p:cNvPicPr>
          <p:nvPr/>
        </p:nvPicPr>
        <p:blipFill>
          <a:blip r:embed="rId7"/>
          <a:stretch>
            <a:fillRect/>
          </a:stretch>
        </p:blipFill>
        <p:spPr>
          <a:xfrm>
            <a:off x="557053" y="1359957"/>
            <a:ext cx="4030791" cy="1499585"/>
          </a:xfrm>
          <a:prstGeom prst="rect">
            <a:avLst/>
          </a:prstGeom>
        </p:spPr>
      </p:pic>
    </p:spTree>
    <p:extLst>
      <p:ext uri="{BB962C8B-B14F-4D97-AF65-F5344CB8AC3E}">
        <p14:creationId xmlns:p14="http://schemas.microsoft.com/office/powerpoint/2010/main" val="359388967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27428"/>
            <a:ext cx="8417052" cy="335605"/>
          </a:xfrm>
        </p:spPr>
        <p:txBody>
          <a:bodyPr/>
          <a:lstStyle/>
          <a:p>
            <a:r>
              <a:rPr lang="en-US" dirty="0">
                <a:solidFill>
                  <a:srgbClr val="0070C0"/>
                </a:solidFill>
              </a:rPr>
              <a:t>GIT commands – Create &amp; Merge Branch</a:t>
            </a:r>
            <a:br>
              <a:rPr lang="en-US" dirty="0">
                <a:solidFill>
                  <a:srgbClr val="0070C0"/>
                </a:solidFill>
              </a:rPr>
            </a:br>
            <a:endParaRPr lang="en-US" dirty="0">
              <a:solidFill>
                <a:srgbClr val="0070C0"/>
              </a:solidFill>
            </a:endParaRPr>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1142941810"/>
              </p:ext>
            </p:extLst>
          </p:nvPr>
        </p:nvGraphicFramePr>
        <p:xfrm>
          <a:off x="385763" y="563563"/>
          <a:ext cx="8416925" cy="37626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829659"/>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432300"/>
          </a:xfrm>
        </p:spPr>
        <p:txBody>
          <a:bodyPr/>
          <a:lstStyle/>
          <a:p>
            <a:r>
              <a:rPr lang="en-US" dirty="0">
                <a:solidFill>
                  <a:schemeClr val="accent1">
                    <a:lumMod val="75000"/>
                  </a:schemeClr>
                </a:solidFill>
              </a:rPr>
              <a:t>GIT commands – Create &amp; Merge Branch</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41</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1000" y="746046"/>
            <a:ext cx="4261524" cy="3869907"/>
          </a:xfrm>
        </p:spPr>
        <p:txBody>
          <a:bodyPr>
            <a:normAutofit/>
          </a:bodyPr>
          <a:lstStyle/>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solidFill>
                  <a:schemeClr val="accent1">
                    <a:lumMod val="75000"/>
                  </a:schemeClr>
                </a:solidFill>
              </a:rPr>
              <a:t>Remote </a:t>
            </a:r>
            <a:r>
              <a:rPr lang="en-US" sz="1200" dirty="0" err="1">
                <a:solidFill>
                  <a:schemeClr val="accent1">
                    <a:lumMod val="75000"/>
                  </a:schemeClr>
                </a:solidFill>
              </a:rPr>
              <a:t>Github</a:t>
            </a:r>
            <a:r>
              <a:rPr lang="en-US" sz="1200" dirty="0">
                <a:solidFill>
                  <a:schemeClr val="accent1">
                    <a:lumMod val="75000"/>
                  </a:schemeClr>
                </a:solidFill>
              </a:rPr>
              <a:t> Repository “</a:t>
            </a:r>
            <a:r>
              <a:rPr lang="en-US" sz="1200" dirty="0" err="1">
                <a:solidFill>
                  <a:schemeClr val="accent1">
                    <a:lumMod val="75000"/>
                  </a:schemeClr>
                </a:solidFill>
              </a:rPr>
              <a:t>GitMyCommandsProject</a:t>
            </a:r>
            <a:r>
              <a:rPr lang="en-US" sz="1200" dirty="0">
                <a:solidFill>
                  <a:schemeClr val="accent1">
                    <a:lumMod val="75000"/>
                  </a:schemeClr>
                </a:solidFill>
              </a:rPr>
              <a:t>”</a:t>
            </a:r>
          </a:p>
          <a:p>
            <a:pPr marL="285750" indent="-285750">
              <a:buFont typeface="Wingdings" panose="05000000000000000000" pitchFamily="2" charset="2"/>
              <a:buChar char="q"/>
            </a:pPr>
            <a:endParaRPr lang="en-US" sz="1200" dirty="0"/>
          </a:p>
          <a:p>
            <a:r>
              <a:rPr lang="en-US" sz="1200" dirty="0"/>
              <a:t>	</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733286" y="746046"/>
            <a:ext cx="4030790" cy="4097181"/>
          </a:xfrm>
        </p:spPr>
        <p:txBody>
          <a:bodyPr/>
          <a:lstStyle/>
          <a:p>
            <a:pPr lvl="2" indent="0">
              <a:buNone/>
            </a:pPr>
            <a:endParaRPr lang="en-US" dirty="0"/>
          </a:p>
          <a:p>
            <a:pPr marL="285750" indent="-285750">
              <a:buFont typeface="Wingdings" panose="05000000000000000000" pitchFamily="2" charset="2"/>
              <a:buChar char="q"/>
            </a:pPr>
            <a:r>
              <a:rPr lang="en-US" sz="1200" b="1" dirty="0">
                <a:solidFill>
                  <a:schemeClr val="accent1">
                    <a:lumMod val="75000"/>
                  </a:schemeClr>
                </a:solidFill>
              </a:rPr>
              <a:t>Open the local folder using Git Bash </a:t>
            </a:r>
          </a:p>
          <a:p>
            <a:pPr marL="285750" indent="-285750">
              <a:buFont typeface="Wingdings" panose="05000000000000000000" pitchFamily="2" charset="2"/>
              <a:buChar char="v"/>
            </a:pPr>
            <a:r>
              <a:rPr lang="en-US" sz="1100" dirty="0">
                <a:solidFill>
                  <a:schemeClr val="accent1">
                    <a:lumMod val="75000"/>
                  </a:schemeClr>
                </a:solidFill>
              </a:rPr>
              <a:t>Create a new branch </a:t>
            </a:r>
            <a:r>
              <a:rPr lang="en-US" sz="1100" b="1" dirty="0">
                <a:solidFill>
                  <a:schemeClr val="accent1">
                    <a:lumMod val="75000"/>
                  </a:schemeClr>
                </a:solidFill>
              </a:rPr>
              <a:t>git branch “NewBranchName”</a:t>
            </a:r>
          </a:p>
          <a:p>
            <a:pPr marL="285750" indent="-285750">
              <a:buFont typeface="Wingdings" panose="05000000000000000000" pitchFamily="2" charset="2"/>
              <a:buChar char="v"/>
            </a:pPr>
            <a:r>
              <a:rPr lang="en-US" sz="1100" dirty="0">
                <a:solidFill>
                  <a:schemeClr val="accent1">
                    <a:lumMod val="75000"/>
                  </a:schemeClr>
                </a:solidFill>
              </a:rPr>
              <a:t>Checkout Branch </a:t>
            </a:r>
            <a:r>
              <a:rPr lang="en-US" sz="1100" b="1" dirty="0">
                <a:solidFill>
                  <a:schemeClr val="accent1">
                    <a:lumMod val="75000"/>
                  </a:schemeClr>
                </a:solidFill>
              </a:rPr>
              <a:t>git checkout “NewBranchName”</a:t>
            </a:r>
          </a:p>
          <a:p>
            <a:pPr marL="457200" lvl="1" indent="-285750">
              <a:buFont typeface="Wingdings" panose="05000000000000000000" pitchFamily="2" charset="2"/>
              <a:buChar char="q"/>
            </a:pPr>
            <a:endParaRPr lang="en-US" sz="8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v"/>
            </a:pPr>
            <a:r>
              <a:rPr lang="en-US" sz="1200" dirty="0">
                <a:solidFill>
                  <a:schemeClr val="accent1">
                    <a:lumMod val="75000"/>
                  </a:schemeClr>
                </a:solidFill>
              </a:rPr>
              <a:t>Add new file </a:t>
            </a:r>
            <a:r>
              <a:rPr lang="en-US" sz="1200" b="1" dirty="0">
                <a:solidFill>
                  <a:schemeClr val="accent1">
                    <a:lumMod val="75000"/>
                  </a:schemeClr>
                </a:solidFill>
              </a:rPr>
              <a:t>touch sample.txt  </a:t>
            </a:r>
            <a:r>
              <a:rPr lang="en-US" sz="1200" dirty="0">
                <a:solidFill>
                  <a:schemeClr val="accent1">
                    <a:lumMod val="75000"/>
                  </a:schemeClr>
                </a:solidFill>
              </a:rPr>
              <a:t>and check the status </a:t>
            </a:r>
            <a:r>
              <a:rPr lang="en-US" sz="1200" b="1" dirty="0">
                <a:solidFill>
                  <a:schemeClr val="accent1">
                    <a:lumMod val="75000"/>
                  </a:schemeClr>
                </a:solidFill>
              </a:rPr>
              <a:t> git status</a:t>
            </a:r>
            <a:endParaRPr lang="en-US" sz="1200" dirty="0">
              <a:solidFill>
                <a:schemeClr val="accent1">
                  <a:lumMod val="75000"/>
                </a:schemeClr>
              </a:solidFill>
            </a:endParaRPr>
          </a:p>
          <a:p>
            <a:endParaRPr lang="en-US" sz="1200" dirty="0"/>
          </a:p>
          <a:p>
            <a:pPr marL="171450" indent="-1714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10" name="Picture 9"/>
          <p:cNvPicPr>
            <a:picLocks noChangeAspect="1"/>
          </p:cNvPicPr>
          <p:nvPr/>
        </p:nvPicPr>
        <p:blipFill>
          <a:blip r:embed="rId3"/>
          <a:stretch>
            <a:fillRect/>
          </a:stretch>
        </p:blipFill>
        <p:spPr>
          <a:xfrm>
            <a:off x="4783976" y="1796618"/>
            <a:ext cx="4067814" cy="1081548"/>
          </a:xfrm>
          <a:prstGeom prst="rect">
            <a:avLst/>
          </a:prstGeom>
        </p:spPr>
      </p:pic>
      <p:pic>
        <p:nvPicPr>
          <p:cNvPr id="11" name="Picture 10"/>
          <p:cNvPicPr>
            <a:picLocks noChangeAspect="1"/>
          </p:cNvPicPr>
          <p:nvPr/>
        </p:nvPicPr>
        <p:blipFill>
          <a:blip r:embed="rId4"/>
          <a:stretch>
            <a:fillRect/>
          </a:stretch>
        </p:blipFill>
        <p:spPr>
          <a:xfrm>
            <a:off x="4783976" y="3489627"/>
            <a:ext cx="4017124" cy="1166359"/>
          </a:xfrm>
          <a:prstGeom prst="rect">
            <a:avLst/>
          </a:prstGeom>
        </p:spPr>
      </p:pic>
      <p:grpSp>
        <p:nvGrpSpPr>
          <p:cNvPr id="15" name="Group 14"/>
          <p:cNvGrpSpPr/>
          <p:nvPr/>
        </p:nvGrpSpPr>
        <p:grpSpPr>
          <a:xfrm>
            <a:off x="341673" y="1571575"/>
            <a:ext cx="4169711" cy="2893856"/>
            <a:chOff x="499400" y="600396"/>
            <a:chExt cx="7724775" cy="4205156"/>
          </a:xfrm>
        </p:grpSpPr>
        <p:pic>
          <p:nvPicPr>
            <p:cNvPr id="13" name="Picture 12"/>
            <p:cNvPicPr>
              <a:picLocks noChangeAspect="1"/>
            </p:cNvPicPr>
            <p:nvPr/>
          </p:nvPicPr>
          <p:blipFill>
            <a:blip r:embed="rId5"/>
            <a:stretch>
              <a:fillRect/>
            </a:stretch>
          </p:blipFill>
          <p:spPr>
            <a:xfrm>
              <a:off x="499400" y="600396"/>
              <a:ext cx="7705725" cy="1333500"/>
            </a:xfrm>
            <a:prstGeom prst="rect">
              <a:avLst/>
            </a:prstGeom>
          </p:spPr>
        </p:pic>
        <p:pic>
          <p:nvPicPr>
            <p:cNvPr id="14" name="Picture 13"/>
            <p:cNvPicPr>
              <a:picLocks noChangeAspect="1"/>
            </p:cNvPicPr>
            <p:nvPr/>
          </p:nvPicPr>
          <p:blipFill>
            <a:blip r:embed="rId6"/>
            <a:stretch>
              <a:fillRect/>
            </a:stretch>
          </p:blipFill>
          <p:spPr>
            <a:xfrm>
              <a:off x="499400" y="1900427"/>
              <a:ext cx="7724775" cy="2905125"/>
            </a:xfrm>
            <a:prstGeom prst="rect">
              <a:avLst/>
            </a:prstGeom>
          </p:spPr>
        </p:pic>
      </p:grpSp>
    </p:spTree>
    <p:extLst>
      <p:ext uri="{BB962C8B-B14F-4D97-AF65-F5344CB8AC3E}">
        <p14:creationId xmlns:p14="http://schemas.microsoft.com/office/powerpoint/2010/main" val="3105602679"/>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354515"/>
          </a:xfrm>
        </p:spPr>
        <p:txBody>
          <a:bodyPr/>
          <a:lstStyle/>
          <a:p>
            <a:r>
              <a:rPr lang="en-US" dirty="0">
                <a:solidFill>
                  <a:schemeClr val="accent1">
                    <a:lumMod val="75000"/>
                  </a:schemeClr>
                </a:solidFill>
              </a:rPr>
              <a:t>GIT commands – Create &amp; Merge Branch</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42</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816077"/>
            <a:ext cx="4261524" cy="3859622"/>
          </a:xfrm>
        </p:spPr>
        <p:txBody>
          <a:bodyPr>
            <a:normAutofit/>
          </a:bodyPr>
          <a:lstStyle/>
          <a:p>
            <a:pPr marL="285750" indent="-285750">
              <a:buFont typeface="Wingdings" panose="05000000000000000000" pitchFamily="2" charset="2"/>
              <a:buChar char="q"/>
            </a:pPr>
            <a:r>
              <a:rPr lang="en-US" sz="1100" b="1" dirty="0">
                <a:solidFill>
                  <a:schemeClr val="accent1">
                    <a:lumMod val="75000"/>
                  </a:schemeClr>
                </a:solidFill>
              </a:rPr>
              <a:t>Apply git status</a:t>
            </a:r>
          </a:p>
          <a:p>
            <a:pPr marL="285750" indent="-2857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285750" indent="-285750">
              <a:buFont typeface="Wingdings" panose="05000000000000000000" pitchFamily="2" charset="2"/>
              <a:buChar char="q"/>
            </a:pPr>
            <a:r>
              <a:rPr lang="en-US" sz="1200" b="1" dirty="0">
                <a:solidFill>
                  <a:schemeClr val="accent1">
                    <a:lumMod val="75000"/>
                  </a:schemeClr>
                </a:solidFill>
              </a:rPr>
              <a:t>Perform commit </a:t>
            </a:r>
          </a:p>
          <a:p>
            <a:pPr marL="1485872" lvl="5" indent="-342900">
              <a:buFont typeface="Wingdings" panose="05000000000000000000" pitchFamily="2" charset="2"/>
              <a:buChar char="v"/>
            </a:pPr>
            <a:r>
              <a:rPr lang="en-US" sz="1100" b="1" dirty="0">
                <a:solidFill>
                  <a:schemeClr val="accent1">
                    <a:lumMod val="75000"/>
                  </a:schemeClr>
                </a:solidFill>
              </a:rPr>
              <a:t>git add .</a:t>
            </a:r>
          </a:p>
          <a:p>
            <a:pPr marL="1485872" lvl="5" indent="-342900">
              <a:buFont typeface="Wingdings" panose="05000000000000000000" pitchFamily="2" charset="2"/>
              <a:buChar char="v"/>
            </a:pPr>
            <a:r>
              <a:rPr lang="en-US" sz="1100" b="1" dirty="0">
                <a:solidFill>
                  <a:schemeClr val="accent1">
                    <a:lumMod val="75000"/>
                  </a:schemeClr>
                </a:solidFill>
              </a:rPr>
              <a:t>git commit –m “Added sample.txt”</a:t>
            </a:r>
          </a:p>
          <a:p>
            <a:pPr marL="1485872" lvl="5" indent="-342900">
              <a:buFont typeface="Wingdings" panose="05000000000000000000" pitchFamily="2" charset="2"/>
              <a:buChar char="v"/>
            </a:pPr>
            <a:r>
              <a:rPr lang="en-US" sz="1100" b="1" dirty="0">
                <a:solidFill>
                  <a:schemeClr val="accent1">
                    <a:lumMod val="75000"/>
                  </a:schemeClr>
                </a:solidFill>
              </a:rPr>
              <a:t>git status</a:t>
            </a:r>
          </a:p>
          <a:p>
            <a:pPr marL="171450" indent="-1714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733286" y="731521"/>
            <a:ext cx="4030790" cy="4111706"/>
          </a:xfrm>
        </p:spPr>
        <p:txBody>
          <a:bodyPr/>
          <a:lstStyle/>
          <a:p>
            <a:pPr marL="171450" indent="-171450">
              <a:buFont typeface="Wingdings" panose="05000000000000000000" pitchFamily="2" charset="2"/>
              <a:buChar char="q"/>
            </a:pPr>
            <a:r>
              <a:rPr lang="en-US" sz="1200" b="1" dirty="0">
                <a:solidFill>
                  <a:schemeClr val="accent1">
                    <a:lumMod val="75000"/>
                  </a:schemeClr>
                </a:solidFill>
              </a:rPr>
              <a:t>New branch is not added in remote repository and apply push action to add the branch in remote repository</a:t>
            </a:r>
          </a:p>
          <a:p>
            <a:pPr marL="1485872" lvl="5" indent="-342900">
              <a:buFont typeface="Wingdings" panose="05000000000000000000" pitchFamily="2" charset="2"/>
              <a:buChar char="v"/>
            </a:pPr>
            <a:r>
              <a:rPr lang="en-US" sz="1100" b="1" dirty="0">
                <a:solidFill>
                  <a:schemeClr val="accent1">
                    <a:lumMod val="75000"/>
                  </a:schemeClr>
                </a:solidFill>
              </a:rPr>
              <a:t>git push –u origin “NewBranchName” </a:t>
            </a:r>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700" b="1" dirty="0"/>
          </a:p>
          <a:p>
            <a:endParaRPr lang="en-US" sz="1200" dirty="0"/>
          </a:p>
          <a:p>
            <a:pPr marL="171450" indent="-1714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5" name="Picture 4"/>
          <p:cNvPicPr>
            <a:picLocks noChangeAspect="1"/>
          </p:cNvPicPr>
          <p:nvPr/>
        </p:nvPicPr>
        <p:blipFill>
          <a:blip r:embed="rId3"/>
          <a:stretch>
            <a:fillRect/>
          </a:stretch>
        </p:blipFill>
        <p:spPr>
          <a:xfrm>
            <a:off x="499399" y="1063839"/>
            <a:ext cx="3671185" cy="842351"/>
          </a:xfrm>
          <a:prstGeom prst="rect">
            <a:avLst/>
          </a:prstGeom>
        </p:spPr>
      </p:pic>
      <p:pic>
        <p:nvPicPr>
          <p:cNvPr id="14" name="Picture 13"/>
          <p:cNvPicPr>
            <a:picLocks noChangeAspect="1"/>
          </p:cNvPicPr>
          <p:nvPr/>
        </p:nvPicPr>
        <p:blipFill>
          <a:blip r:embed="rId4"/>
          <a:stretch>
            <a:fillRect/>
          </a:stretch>
        </p:blipFill>
        <p:spPr>
          <a:xfrm>
            <a:off x="445348" y="3016511"/>
            <a:ext cx="3979024" cy="1346581"/>
          </a:xfrm>
          <a:prstGeom prst="rect">
            <a:avLst/>
          </a:prstGeom>
        </p:spPr>
      </p:pic>
      <p:pic>
        <p:nvPicPr>
          <p:cNvPr id="16" name="Picture 15"/>
          <p:cNvPicPr>
            <a:picLocks noChangeAspect="1"/>
          </p:cNvPicPr>
          <p:nvPr/>
        </p:nvPicPr>
        <p:blipFill>
          <a:blip r:embed="rId5"/>
          <a:stretch>
            <a:fillRect/>
          </a:stretch>
        </p:blipFill>
        <p:spPr>
          <a:xfrm>
            <a:off x="4645572" y="1674404"/>
            <a:ext cx="3955955" cy="2602628"/>
          </a:xfrm>
          <a:prstGeom prst="rect">
            <a:avLst/>
          </a:prstGeom>
        </p:spPr>
      </p:pic>
    </p:spTree>
    <p:extLst>
      <p:ext uri="{BB962C8B-B14F-4D97-AF65-F5344CB8AC3E}">
        <p14:creationId xmlns:p14="http://schemas.microsoft.com/office/powerpoint/2010/main" val="908732901"/>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354515"/>
          </a:xfrm>
        </p:spPr>
        <p:txBody>
          <a:bodyPr/>
          <a:lstStyle/>
          <a:p>
            <a:r>
              <a:rPr lang="en-US" dirty="0">
                <a:solidFill>
                  <a:schemeClr val="accent1">
                    <a:lumMod val="75000"/>
                  </a:schemeClr>
                </a:solidFill>
              </a:rPr>
              <a:t>GIT commands – Create &amp; Merge Branch</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43</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816077"/>
            <a:ext cx="4261524" cy="3859622"/>
          </a:xfrm>
        </p:spPr>
        <p:txBody>
          <a:bodyPr>
            <a:normAutofit/>
          </a:bodyPr>
          <a:lstStyle/>
          <a:p>
            <a:pPr marL="285750" indent="-285750">
              <a:buFont typeface="Wingdings" panose="05000000000000000000" pitchFamily="2" charset="2"/>
              <a:buChar char="q"/>
            </a:pPr>
            <a:r>
              <a:rPr lang="en-US" sz="1200" dirty="0"/>
              <a:t>Now new branch is added in remote repository with sample.txt.But this file is not yet added in “master” </a:t>
            </a:r>
          </a:p>
          <a:p>
            <a:r>
              <a:rPr lang="en-US" sz="1200" b="1" u="sng" dirty="0"/>
              <a:t>MyNewBranch:</a:t>
            </a:r>
          </a:p>
          <a:p>
            <a:pPr marL="285750" indent="-2857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200" b="1" dirty="0"/>
          </a:p>
          <a:p>
            <a:r>
              <a:rPr lang="en-US" sz="1100" b="1" u="sng" dirty="0"/>
              <a:t>Master:</a:t>
            </a:r>
          </a:p>
          <a:p>
            <a:pPr marL="171450" indent="-171450">
              <a:buFont typeface="Wingdings" panose="05000000000000000000" pitchFamily="2" charset="2"/>
              <a:buChar char="q"/>
            </a:pPr>
            <a:endParaRPr lang="en-US" sz="1700" b="1" dirty="0"/>
          </a:p>
          <a:p>
            <a:pPr marL="171450" indent="-1714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733286" y="731521"/>
            <a:ext cx="4030790" cy="4111706"/>
          </a:xfrm>
        </p:spPr>
        <p:txBody>
          <a:bodyPr/>
          <a:lstStyle/>
          <a:p>
            <a:pPr marL="171450" indent="-171450">
              <a:buFont typeface="Wingdings" panose="05000000000000000000" pitchFamily="2" charset="2"/>
              <a:buChar char="q"/>
            </a:pPr>
            <a:r>
              <a:rPr lang="en-US" sz="1200" dirty="0">
                <a:solidFill>
                  <a:schemeClr val="accent1">
                    <a:lumMod val="75000"/>
                  </a:schemeClr>
                </a:solidFill>
              </a:rPr>
              <a:t>Validate using this command if master have the “sample.txt” file</a:t>
            </a:r>
          </a:p>
          <a:p>
            <a:pPr marL="685800" lvl="2" indent="-285750">
              <a:buFont typeface="Wingdings" panose="05000000000000000000" pitchFamily="2" charset="2"/>
              <a:buChar char="v"/>
            </a:pPr>
            <a:r>
              <a:rPr lang="en-US" b="1" dirty="0">
                <a:solidFill>
                  <a:schemeClr val="accent1">
                    <a:lumMod val="75000"/>
                  </a:schemeClr>
                </a:solidFill>
              </a:rPr>
              <a:t>git checkout master</a:t>
            </a:r>
          </a:p>
          <a:p>
            <a:pPr marL="171450" indent="-171450">
              <a:buFont typeface="Wingdings" panose="05000000000000000000" pitchFamily="2" charset="2"/>
              <a:buChar char="q"/>
            </a:pPr>
            <a:endParaRPr lang="en-US" sz="10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700" b="1" dirty="0"/>
          </a:p>
          <a:p>
            <a:endParaRPr lang="en-US" sz="1200" dirty="0"/>
          </a:p>
          <a:p>
            <a:pPr marL="171450" indent="-1714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solidFill>
                  <a:schemeClr val="accent1">
                    <a:lumMod val="75000"/>
                  </a:schemeClr>
                </a:solidFill>
              </a:rPr>
              <a:t>Perform merge and push operation to list out the new changes in master</a:t>
            </a:r>
          </a:p>
          <a:p>
            <a:pPr marL="685800" lvl="2" indent="-285750">
              <a:buFont typeface="Wingdings" panose="05000000000000000000" pitchFamily="2" charset="2"/>
              <a:buChar char="v"/>
            </a:pPr>
            <a:r>
              <a:rPr lang="en-US" sz="1100" b="1" dirty="0">
                <a:solidFill>
                  <a:schemeClr val="accent1">
                    <a:lumMod val="75000"/>
                  </a:schemeClr>
                </a:solidFill>
              </a:rPr>
              <a:t>git merge “NewBranchName”</a:t>
            </a:r>
          </a:p>
          <a:p>
            <a:pPr lvl="2" indent="0">
              <a:buNone/>
            </a:pPr>
            <a:endParaRPr lang="en-US" sz="1000" b="1" dirty="0">
              <a:solidFill>
                <a:schemeClr val="tx2"/>
              </a:solidFill>
            </a:endParaRPr>
          </a:p>
          <a:p>
            <a:pPr lvl="2" indent="0">
              <a:buNone/>
            </a:pPr>
            <a:endParaRPr lang="en-US" sz="1000" b="1" dirty="0">
              <a:solidFill>
                <a:schemeClr val="tx2"/>
              </a:solidFill>
            </a:endParaRPr>
          </a:p>
          <a:p>
            <a:pPr lvl="2" indent="0">
              <a:buNone/>
            </a:pPr>
            <a:endParaRPr lang="en-US" sz="1000" b="1" dirty="0">
              <a:solidFill>
                <a:schemeClr val="tx2"/>
              </a:solidFill>
            </a:endParaRPr>
          </a:p>
          <a:p>
            <a:pPr marL="685800" lvl="2" indent="-285750">
              <a:buFont typeface="Wingdings" panose="05000000000000000000" pitchFamily="2" charset="2"/>
              <a:buChar char="v"/>
            </a:pPr>
            <a:endParaRPr lang="en-US" sz="1000" b="1" dirty="0">
              <a:solidFill>
                <a:schemeClr val="tx2"/>
              </a:solidFill>
            </a:endParaRP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6" name="Picture 5"/>
          <p:cNvPicPr>
            <a:picLocks noChangeAspect="1"/>
          </p:cNvPicPr>
          <p:nvPr/>
        </p:nvPicPr>
        <p:blipFill>
          <a:blip r:embed="rId3"/>
          <a:stretch>
            <a:fillRect/>
          </a:stretch>
        </p:blipFill>
        <p:spPr>
          <a:xfrm>
            <a:off x="381000" y="1445267"/>
            <a:ext cx="3797710" cy="1342107"/>
          </a:xfrm>
          <a:prstGeom prst="rect">
            <a:avLst/>
          </a:prstGeom>
        </p:spPr>
      </p:pic>
      <p:pic>
        <p:nvPicPr>
          <p:cNvPr id="7" name="Picture 6"/>
          <p:cNvPicPr>
            <a:picLocks noChangeAspect="1"/>
          </p:cNvPicPr>
          <p:nvPr/>
        </p:nvPicPr>
        <p:blipFill>
          <a:blip r:embed="rId4"/>
          <a:stretch>
            <a:fillRect/>
          </a:stretch>
        </p:blipFill>
        <p:spPr>
          <a:xfrm>
            <a:off x="381000" y="3067665"/>
            <a:ext cx="3797710" cy="1525061"/>
          </a:xfrm>
          <a:prstGeom prst="rect">
            <a:avLst/>
          </a:prstGeom>
        </p:spPr>
      </p:pic>
      <p:pic>
        <p:nvPicPr>
          <p:cNvPr id="10" name="Picture 9"/>
          <p:cNvPicPr>
            <a:picLocks noChangeAspect="1"/>
          </p:cNvPicPr>
          <p:nvPr/>
        </p:nvPicPr>
        <p:blipFill>
          <a:blip r:embed="rId5"/>
          <a:stretch>
            <a:fillRect/>
          </a:stretch>
        </p:blipFill>
        <p:spPr>
          <a:xfrm>
            <a:off x="4733286" y="1509712"/>
            <a:ext cx="3869940" cy="1458234"/>
          </a:xfrm>
          <a:prstGeom prst="rect">
            <a:avLst/>
          </a:prstGeom>
        </p:spPr>
      </p:pic>
      <p:pic>
        <p:nvPicPr>
          <p:cNvPr id="11" name="Picture 10"/>
          <p:cNvPicPr>
            <a:picLocks noChangeAspect="1"/>
          </p:cNvPicPr>
          <p:nvPr/>
        </p:nvPicPr>
        <p:blipFill>
          <a:blip r:embed="rId6"/>
          <a:stretch>
            <a:fillRect/>
          </a:stretch>
        </p:blipFill>
        <p:spPr>
          <a:xfrm>
            <a:off x="4781550" y="3746137"/>
            <a:ext cx="4019550" cy="552926"/>
          </a:xfrm>
          <a:prstGeom prst="rect">
            <a:avLst/>
          </a:prstGeom>
        </p:spPr>
      </p:pic>
    </p:spTree>
    <p:extLst>
      <p:ext uri="{BB962C8B-B14F-4D97-AF65-F5344CB8AC3E}">
        <p14:creationId xmlns:p14="http://schemas.microsoft.com/office/powerpoint/2010/main" val="2447067989"/>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354515"/>
          </a:xfrm>
        </p:spPr>
        <p:txBody>
          <a:bodyPr/>
          <a:lstStyle/>
          <a:p>
            <a:r>
              <a:rPr lang="en-US" dirty="0">
                <a:solidFill>
                  <a:schemeClr val="accent1">
                    <a:lumMod val="75000"/>
                  </a:schemeClr>
                </a:solidFill>
              </a:rPr>
              <a:t>GIT commands – Create &amp; Merge Branch</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44</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816077"/>
            <a:ext cx="4087674" cy="3859622"/>
          </a:xfrm>
        </p:spPr>
        <p:txBody>
          <a:bodyPr>
            <a:normAutofit/>
          </a:bodyPr>
          <a:lstStyle/>
          <a:p>
            <a:pPr marL="285750" indent="-285750">
              <a:buFont typeface="Wingdings" panose="05000000000000000000" pitchFamily="2" charset="2"/>
              <a:buChar char="q"/>
            </a:pPr>
            <a:r>
              <a:rPr lang="en-US" sz="1200" dirty="0">
                <a:solidFill>
                  <a:schemeClr val="accent1">
                    <a:lumMod val="75000"/>
                  </a:schemeClr>
                </a:solidFill>
              </a:rPr>
              <a:t>Now,sample.text file is not added in master as push action is not performed</a:t>
            </a:r>
          </a:p>
          <a:p>
            <a:r>
              <a:rPr lang="en-US" sz="1100" b="1" u="sng" dirty="0">
                <a:solidFill>
                  <a:schemeClr val="accent1">
                    <a:lumMod val="75000"/>
                  </a:schemeClr>
                </a:solidFill>
              </a:rPr>
              <a:t>Master:</a:t>
            </a:r>
            <a:endParaRPr lang="en-US" sz="1700" b="1" dirty="0">
              <a:solidFill>
                <a:schemeClr val="accent1">
                  <a:lumMod val="75000"/>
                </a:schemeClr>
              </a:solidFill>
            </a:endParaRPr>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1428722" lvl="5" indent="-285750">
              <a:buFont typeface="Wingdings" panose="05000000000000000000" pitchFamily="2" charset="2"/>
              <a:buChar char="v"/>
            </a:pPr>
            <a:r>
              <a:rPr lang="en-US" sz="1100" b="1" dirty="0">
                <a:solidFill>
                  <a:schemeClr val="accent1">
                    <a:lumMod val="75000"/>
                  </a:schemeClr>
                </a:solidFill>
              </a:rPr>
              <a:t>git push –u origin master</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522838" y="731521"/>
            <a:ext cx="4278261" cy="4028020"/>
          </a:xfrm>
        </p:spPr>
        <p:txBody>
          <a:bodyPr/>
          <a:lstStyle/>
          <a:p>
            <a:pPr marL="171450" indent="-171450">
              <a:buFont typeface="Wingdings" panose="05000000000000000000" pitchFamily="2" charset="2"/>
              <a:buChar char="q"/>
            </a:pPr>
            <a:r>
              <a:rPr lang="en-US" sz="1200" dirty="0">
                <a:solidFill>
                  <a:schemeClr val="accent1">
                    <a:lumMod val="75000"/>
                  </a:schemeClr>
                </a:solidFill>
              </a:rPr>
              <a:t>Verify if remote GitHub repository (</a:t>
            </a:r>
            <a:r>
              <a:rPr lang="en-US" sz="1200" dirty="0" err="1">
                <a:solidFill>
                  <a:schemeClr val="accent1">
                    <a:lumMod val="75000"/>
                  </a:schemeClr>
                </a:solidFill>
              </a:rPr>
              <a:t>GitMyCommandsProject</a:t>
            </a:r>
            <a:r>
              <a:rPr lang="en-US" sz="1200" dirty="0">
                <a:solidFill>
                  <a:schemeClr val="accent1">
                    <a:lumMod val="75000"/>
                  </a:schemeClr>
                </a:solidFill>
              </a:rPr>
              <a:t>) have same set of files in master and New Branch</a:t>
            </a:r>
          </a:p>
          <a:p>
            <a:r>
              <a:rPr lang="en-US" sz="1000" b="1" u="sng" dirty="0">
                <a:solidFill>
                  <a:schemeClr val="accent1">
                    <a:lumMod val="75000"/>
                  </a:schemeClr>
                </a:solidFill>
              </a:rPr>
              <a:t>Master:</a:t>
            </a:r>
          </a:p>
          <a:p>
            <a:pPr marL="285750" indent="-285750">
              <a:buFont typeface="Wingdings" panose="05000000000000000000" pitchFamily="2" charset="2"/>
              <a:buChar char="q"/>
            </a:pPr>
            <a:endParaRPr lang="en-US" sz="1400" b="1" dirty="0"/>
          </a:p>
          <a:p>
            <a:pPr marL="171450" indent="-171450">
              <a:buFont typeface="Wingdings" panose="05000000000000000000" pitchFamily="2" charset="2"/>
              <a:buChar char="q"/>
            </a:pPr>
            <a:endParaRPr lang="en-US" sz="1400" b="1" dirty="0"/>
          </a:p>
          <a:p>
            <a:pPr marL="171450" indent="-171450">
              <a:buFont typeface="Wingdings" panose="05000000000000000000" pitchFamily="2" charset="2"/>
              <a:buChar char="q"/>
            </a:pPr>
            <a:endParaRPr lang="en-US" sz="1400" b="1" dirty="0"/>
          </a:p>
          <a:p>
            <a:pPr marL="285750" indent="-285750">
              <a:buFont typeface="Wingdings" panose="05000000000000000000" pitchFamily="2" charset="2"/>
              <a:buChar char="q"/>
            </a:pPr>
            <a:endParaRPr lang="en-US" sz="1050" b="1" dirty="0"/>
          </a:p>
          <a:p>
            <a:pPr marL="285750" indent="-285750">
              <a:buFont typeface="Wingdings" panose="05000000000000000000" pitchFamily="2" charset="2"/>
              <a:buChar char="q"/>
            </a:pPr>
            <a:endParaRPr lang="en-US" sz="1050" b="1" dirty="0"/>
          </a:p>
          <a:p>
            <a:endParaRPr lang="en-US" sz="1000" b="1" u="sng" dirty="0"/>
          </a:p>
          <a:p>
            <a:r>
              <a:rPr lang="en-US" sz="1000" b="1" u="sng" dirty="0">
                <a:solidFill>
                  <a:schemeClr val="accent1">
                    <a:lumMod val="75000"/>
                  </a:schemeClr>
                </a:solidFill>
              </a:rPr>
              <a:t>MyNewBranch:</a:t>
            </a:r>
          </a:p>
          <a:p>
            <a:pPr marL="171450" indent="-171450">
              <a:buFont typeface="Wingdings" panose="05000000000000000000" pitchFamily="2" charset="2"/>
              <a:buChar char="q"/>
            </a:pPr>
            <a:endParaRPr lang="en-US" sz="1400" b="1" dirty="0"/>
          </a:p>
          <a:p>
            <a:pPr marL="171450" indent="-171450">
              <a:buFont typeface="Wingdings" panose="05000000000000000000" pitchFamily="2" charset="2"/>
              <a:buChar char="q"/>
            </a:pPr>
            <a:endParaRPr lang="en-US" sz="1400" b="1" dirty="0"/>
          </a:p>
          <a:p>
            <a:pPr marL="285750" indent="-285750">
              <a:buFont typeface="Wingdings" panose="05000000000000000000" pitchFamily="2" charset="2"/>
              <a:buChar char="q"/>
            </a:pPr>
            <a:endParaRPr lang="en-US" sz="1050" b="1" dirty="0"/>
          </a:p>
          <a:p>
            <a:pPr marL="285750" indent="-285750">
              <a:buFont typeface="Wingdings" panose="05000000000000000000" pitchFamily="2" charset="2"/>
              <a:buChar char="q"/>
            </a:pPr>
            <a:endParaRPr lang="en-US" sz="1050" dirty="0"/>
          </a:p>
          <a:p>
            <a:pPr marL="285750" indent="-285750">
              <a:buFont typeface="Wingdings" panose="05000000000000000000" pitchFamily="2" charset="2"/>
              <a:buChar char="q"/>
            </a:pPr>
            <a:endParaRPr lang="en-US" sz="1050" dirty="0"/>
          </a:p>
          <a:p>
            <a:pPr marL="171450" indent="-171450">
              <a:buFont typeface="Wingdings" panose="05000000000000000000" pitchFamily="2" charset="2"/>
              <a:buChar char="q"/>
            </a:pPr>
            <a:endParaRPr lang="en-US" sz="10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700" b="1" dirty="0"/>
          </a:p>
          <a:p>
            <a:endParaRPr lang="en-US" sz="1200" dirty="0"/>
          </a:p>
          <a:p>
            <a:pPr marL="171450" indent="-171450">
              <a:buFont typeface="Wingdings" panose="05000000000000000000" pitchFamily="2" charset="2"/>
              <a:buChar char="q"/>
            </a:pPr>
            <a:endParaRPr lang="en-US" sz="1200" dirty="0"/>
          </a:p>
          <a:p>
            <a:pPr lvl="2" indent="0">
              <a:buNone/>
            </a:pPr>
            <a:endParaRPr lang="en-US" sz="1000" b="1" dirty="0">
              <a:solidFill>
                <a:schemeClr val="tx2"/>
              </a:solidFill>
            </a:endParaRPr>
          </a:p>
          <a:p>
            <a:pPr marL="685800" lvl="2" indent="-285750">
              <a:buFont typeface="Wingdings" panose="05000000000000000000" pitchFamily="2" charset="2"/>
              <a:buChar char="v"/>
            </a:pPr>
            <a:endParaRPr lang="en-US" sz="1000" b="1" dirty="0">
              <a:solidFill>
                <a:schemeClr val="tx2"/>
              </a:solidFill>
            </a:endParaRP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7" name="Picture 6"/>
          <p:cNvPicPr>
            <a:picLocks noChangeAspect="1"/>
          </p:cNvPicPr>
          <p:nvPr/>
        </p:nvPicPr>
        <p:blipFill>
          <a:blip r:embed="rId3"/>
          <a:stretch>
            <a:fillRect/>
          </a:stretch>
        </p:blipFill>
        <p:spPr>
          <a:xfrm>
            <a:off x="347024" y="1478108"/>
            <a:ext cx="3797710" cy="1624780"/>
          </a:xfrm>
          <a:prstGeom prst="rect">
            <a:avLst/>
          </a:prstGeom>
        </p:spPr>
      </p:pic>
      <p:pic>
        <p:nvPicPr>
          <p:cNvPr id="5" name="Picture 4"/>
          <p:cNvPicPr>
            <a:picLocks noChangeAspect="1"/>
          </p:cNvPicPr>
          <p:nvPr/>
        </p:nvPicPr>
        <p:blipFill>
          <a:blip r:embed="rId4"/>
          <a:stretch>
            <a:fillRect/>
          </a:stretch>
        </p:blipFill>
        <p:spPr>
          <a:xfrm>
            <a:off x="347024" y="3526798"/>
            <a:ext cx="3797710" cy="1000125"/>
          </a:xfrm>
          <a:prstGeom prst="rect">
            <a:avLst/>
          </a:prstGeom>
        </p:spPr>
      </p:pic>
      <p:pic>
        <p:nvPicPr>
          <p:cNvPr id="13" name="Picture 12"/>
          <p:cNvPicPr>
            <a:picLocks noChangeAspect="1"/>
          </p:cNvPicPr>
          <p:nvPr/>
        </p:nvPicPr>
        <p:blipFill>
          <a:blip r:embed="rId5"/>
          <a:stretch>
            <a:fillRect/>
          </a:stretch>
        </p:blipFill>
        <p:spPr>
          <a:xfrm>
            <a:off x="4767901" y="1589126"/>
            <a:ext cx="4033199" cy="1402743"/>
          </a:xfrm>
          <a:prstGeom prst="rect">
            <a:avLst/>
          </a:prstGeom>
        </p:spPr>
      </p:pic>
      <p:pic>
        <p:nvPicPr>
          <p:cNvPr id="14" name="Picture 13"/>
          <p:cNvPicPr>
            <a:picLocks noChangeAspect="1"/>
          </p:cNvPicPr>
          <p:nvPr/>
        </p:nvPicPr>
        <p:blipFill>
          <a:blip r:embed="rId6"/>
          <a:stretch>
            <a:fillRect/>
          </a:stretch>
        </p:blipFill>
        <p:spPr>
          <a:xfrm>
            <a:off x="4849826" y="3333592"/>
            <a:ext cx="3797710" cy="1342107"/>
          </a:xfrm>
          <a:prstGeom prst="rect">
            <a:avLst/>
          </a:prstGeom>
        </p:spPr>
      </p:pic>
    </p:spTree>
    <p:extLst>
      <p:ext uri="{BB962C8B-B14F-4D97-AF65-F5344CB8AC3E}">
        <p14:creationId xmlns:p14="http://schemas.microsoft.com/office/powerpoint/2010/main" val="1426294760"/>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74321"/>
            <a:ext cx="8417052" cy="419076"/>
          </a:xfrm>
        </p:spPr>
        <p:txBody>
          <a:bodyPr/>
          <a:lstStyle/>
          <a:p>
            <a:r>
              <a:rPr lang="en-US" dirty="0">
                <a:solidFill>
                  <a:schemeClr val="accent1">
                    <a:lumMod val="75000"/>
                  </a:schemeClr>
                </a:solidFill>
              </a:rPr>
              <a:t>GIT commands – Create &amp; Merge Branch</a:t>
            </a:r>
            <a:br>
              <a:rPr lang="en-US" dirty="0"/>
            </a:br>
            <a:endParaRPr lang="en-US" dirty="0">
              <a:solidFill>
                <a:srgbClr val="0070C0"/>
              </a:solidFill>
            </a:endParaRPr>
          </a:p>
        </p:txBody>
      </p:sp>
      <p:sp>
        <p:nvSpPr>
          <p:cNvPr id="4" name="Content Placeholder 3"/>
          <p:cNvSpPr>
            <a:spLocks noGrp="1"/>
          </p:cNvSpPr>
          <p:nvPr>
            <p:ph sz="quarter" idx="13"/>
          </p:nvPr>
        </p:nvSpPr>
        <p:spPr>
          <a:xfrm>
            <a:off x="381000" y="731522"/>
            <a:ext cx="8417052" cy="3742054"/>
          </a:xfrm>
        </p:spPr>
        <p:txBody>
          <a:bodyPr/>
          <a:lstStyle/>
          <a:p>
            <a:pPr marL="171450" indent="-171450">
              <a:buFont typeface="Wingdings" panose="05000000000000000000" pitchFamily="2" charset="2"/>
              <a:buChar char="q"/>
            </a:pPr>
            <a:r>
              <a:rPr lang="en-US" sz="1200" dirty="0">
                <a:solidFill>
                  <a:schemeClr val="accent1">
                    <a:lumMod val="75000"/>
                  </a:schemeClr>
                </a:solidFill>
              </a:rPr>
              <a:t>New branch is not needed now &amp; delete it from local and Online repository</a:t>
            </a:r>
          </a:p>
          <a:p>
            <a:pPr marL="1428722" lvl="5" indent="-285750">
              <a:buFont typeface="Wingdings" panose="05000000000000000000" pitchFamily="2" charset="2"/>
              <a:buChar char="v"/>
            </a:pPr>
            <a:r>
              <a:rPr lang="en-US" sz="1100" b="1" dirty="0">
                <a:solidFill>
                  <a:schemeClr val="accent1">
                    <a:lumMod val="75000"/>
                  </a:schemeClr>
                </a:solidFill>
              </a:rPr>
              <a:t>git branch -d “NewBranchName”  (This delete new branch from local)</a:t>
            </a:r>
          </a:p>
          <a:p>
            <a:pPr marL="1428722" lvl="5" indent="-285750">
              <a:buFont typeface="Wingdings" panose="05000000000000000000" pitchFamily="2" charset="2"/>
              <a:buChar char="v"/>
            </a:pPr>
            <a:r>
              <a:rPr lang="en-US" sz="1100" b="1" dirty="0">
                <a:solidFill>
                  <a:schemeClr val="accent1">
                    <a:lumMod val="75000"/>
                  </a:schemeClr>
                </a:solidFill>
              </a:rPr>
              <a:t>git push origin --delete “NewBranchName” (This deletes new branch from GitHub online repo)</a:t>
            </a:r>
            <a:r>
              <a:rPr lang="en-US" sz="1100" b="1" dirty="0"/>
              <a:t>	</a:t>
            </a:r>
          </a:p>
          <a:p>
            <a:pPr marL="457200" lvl="1" indent="-285750">
              <a:buFont typeface="Wingdings" panose="05000000000000000000" pitchFamily="2" charset="2"/>
              <a:buChar char="v"/>
            </a:pPr>
            <a:endParaRPr lang="en-US" sz="1000" dirty="0"/>
          </a:p>
          <a:p>
            <a:pPr marL="457200" lvl="1" indent="-285750">
              <a:buFont typeface="Wingdings" panose="05000000000000000000" pitchFamily="2" charset="2"/>
              <a:buChar char="v"/>
            </a:pPr>
            <a:endParaRPr lang="en-US" sz="1000" b="1" dirty="0"/>
          </a:p>
          <a:p>
            <a:pPr marL="171450" indent="-171450">
              <a:buFont typeface="Wingdings" panose="05000000000000000000" pitchFamily="2" charset="2"/>
              <a:buChar char="q"/>
            </a:pPr>
            <a:endParaRPr lang="en-US" sz="1400" b="1" dirty="0"/>
          </a:p>
          <a:p>
            <a:pPr marL="285750" indent="-285750">
              <a:buFont typeface="Wingdings" panose="05000000000000000000" pitchFamily="2" charset="2"/>
              <a:buChar char="q"/>
            </a:pPr>
            <a:endParaRPr lang="en-US" sz="1050" b="1" dirty="0"/>
          </a:p>
          <a:p>
            <a:pPr marL="285750" indent="-285750">
              <a:buFont typeface="Wingdings" panose="05000000000000000000" pitchFamily="2" charset="2"/>
              <a:buChar char="q"/>
            </a:pPr>
            <a:endParaRPr lang="en-US" sz="1050" b="1" dirty="0"/>
          </a:p>
          <a:p>
            <a:endParaRPr lang="en-US" sz="1000" b="1" u="sng" dirty="0"/>
          </a:p>
          <a:p>
            <a:pPr marL="171450" indent="-171450">
              <a:buFont typeface="Wingdings" panose="05000000000000000000" pitchFamily="2" charset="2"/>
              <a:buChar char="q"/>
            </a:pPr>
            <a:endParaRPr lang="en-US" sz="1400" b="1" dirty="0"/>
          </a:p>
          <a:p>
            <a:pPr marL="171450" indent="-171450">
              <a:buFont typeface="Wingdings" panose="05000000000000000000" pitchFamily="2" charset="2"/>
              <a:buChar char="q"/>
            </a:pPr>
            <a:endParaRPr lang="en-US" sz="1400" b="1" dirty="0"/>
          </a:p>
          <a:p>
            <a:pPr marL="285750" indent="-285750">
              <a:buFont typeface="Wingdings" panose="05000000000000000000" pitchFamily="2" charset="2"/>
              <a:buChar char="q"/>
            </a:pPr>
            <a:endParaRPr lang="en-US" sz="1050" b="1" dirty="0"/>
          </a:p>
          <a:p>
            <a:pPr marL="285750" indent="-285750">
              <a:buFont typeface="Wingdings" panose="05000000000000000000" pitchFamily="2" charset="2"/>
              <a:buChar char="q"/>
            </a:pPr>
            <a:endParaRPr lang="en-US" sz="1050" dirty="0"/>
          </a:p>
          <a:p>
            <a:pPr marL="285750" indent="-285750">
              <a:buFont typeface="Wingdings" panose="05000000000000000000" pitchFamily="2" charset="2"/>
              <a:buChar char="q"/>
            </a:pPr>
            <a:endParaRPr lang="en-US" sz="1050" dirty="0"/>
          </a:p>
          <a:p>
            <a:pPr marL="171450" indent="-171450">
              <a:buFont typeface="Wingdings" panose="05000000000000000000" pitchFamily="2" charset="2"/>
              <a:buChar char="q"/>
            </a:pPr>
            <a:endParaRPr lang="en-US" sz="1000" b="1" dirty="0"/>
          </a:p>
          <a:p>
            <a:pPr marL="285750" indent="-285750">
              <a:buFont typeface="Wingdings" panose="05000000000000000000" pitchFamily="2" charset="2"/>
              <a:buChar char="q"/>
            </a:pPr>
            <a:endParaRPr lang="en-US" sz="1200" b="1" dirty="0"/>
          </a:p>
          <a:p>
            <a:pPr marL="285750" indent="-285750">
              <a:buFont typeface="Wingdings" panose="05000000000000000000" pitchFamily="2" charset="2"/>
              <a:buChar char="q"/>
            </a:pPr>
            <a:endParaRPr lang="en-US" sz="1700" b="1" dirty="0"/>
          </a:p>
          <a:p>
            <a:pPr marL="285750" indent="-285750">
              <a:buFont typeface="Wingdings" panose="05000000000000000000" pitchFamily="2" charset="2"/>
              <a:buChar char="q"/>
            </a:pPr>
            <a:endParaRPr lang="en-US" sz="1700" b="1" dirty="0"/>
          </a:p>
          <a:p>
            <a:endParaRPr lang="en-US" sz="1200" dirty="0"/>
          </a:p>
          <a:p>
            <a:pPr marL="171450" indent="-171450">
              <a:buFont typeface="Wingdings" panose="05000000000000000000" pitchFamily="2" charset="2"/>
              <a:buChar char="q"/>
            </a:pPr>
            <a:endParaRPr lang="en-US" sz="1200" dirty="0"/>
          </a:p>
          <a:p>
            <a:pPr lvl="2" indent="0">
              <a:buNone/>
            </a:pPr>
            <a:endParaRPr lang="en-US" sz="1000" b="1" dirty="0">
              <a:solidFill>
                <a:schemeClr val="tx2"/>
              </a:solidFill>
            </a:endParaRPr>
          </a:p>
          <a:p>
            <a:pPr marL="685800" lvl="2" indent="-285750">
              <a:buFont typeface="Wingdings" panose="05000000000000000000" pitchFamily="2" charset="2"/>
              <a:buChar char="v"/>
            </a:pPr>
            <a:endParaRPr lang="en-US" sz="1000" b="1" dirty="0">
              <a:solidFill>
                <a:schemeClr val="tx2"/>
              </a:solidFill>
            </a:endParaRP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45</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grpSp>
        <p:nvGrpSpPr>
          <p:cNvPr id="11" name="Group 10"/>
          <p:cNvGrpSpPr/>
          <p:nvPr/>
        </p:nvGrpSpPr>
        <p:grpSpPr>
          <a:xfrm>
            <a:off x="381000" y="1533832"/>
            <a:ext cx="3846871" cy="2821858"/>
            <a:chOff x="381000" y="1976130"/>
            <a:chExt cx="4267201" cy="1219200"/>
          </a:xfrm>
        </p:grpSpPr>
        <p:pic>
          <p:nvPicPr>
            <p:cNvPr id="6" name="Picture 5"/>
            <p:cNvPicPr>
              <a:picLocks noChangeAspect="1"/>
            </p:cNvPicPr>
            <p:nvPr/>
          </p:nvPicPr>
          <p:blipFill>
            <a:blip r:embed="rId3"/>
            <a:stretch>
              <a:fillRect/>
            </a:stretch>
          </p:blipFill>
          <p:spPr>
            <a:xfrm>
              <a:off x="381000" y="1976130"/>
              <a:ext cx="4267200" cy="561975"/>
            </a:xfrm>
            <a:prstGeom prst="rect">
              <a:avLst/>
            </a:prstGeom>
          </p:spPr>
        </p:pic>
        <p:pic>
          <p:nvPicPr>
            <p:cNvPr id="10" name="Picture 9"/>
            <p:cNvPicPr>
              <a:picLocks noChangeAspect="1"/>
            </p:cNvPicPr>
            <p:nvPr/>
          </p:nvPicPr>
          <p:blipFill>
            <a:blip r:embed="rId4"/>
            <a:stretch>
              <a:fillRect/>
            </a:stretch>
          </p:blipFill>
          <p:spPr>
            <a:xfrm>
              <a:off x="381001" y="2538105"/>
              <a:ext cx="4267200" cy="657225"/>
            </a:xfrm>
            <a:prstGeom prst="rect">
              <a:avLst/>
            </a:prstGeom>
          </p:spPr>
        </p:pic>
      </p:grpSp>
      <p:pic>
        <p:nvPicPr>
          <p:cNvPr id="17" name="Picture 16"/>
          <p:cNvPicPr>
            <a:picLocks noChangeAspect="1"/>
          </p:cNvPicPr>
          <p:nvPr/>
        </p:nvPicPr>
        <p:blipFill>
          <a:blip r:embed="rId5"/>
          <a:stretch>
            <a:fillRect/>
          </a:stretch>
        </p:blipFill>
        <p:spPr>
          <a:xfrm>
            <a:off x="4227871" y="1533833"/>
            <a:ext cx="4326194" cy="2851354"/>
          </a:xfrm>
          <a:prstGeom prst="rect">
            <a:avLst/>
          </a:prstGeom>
        </p:spPr>
      </p:pic>
    </p:spTree>
    <p:extLst>
      <p:ext uri="{BB962C8B-B14F-4D97-AF65-F5344CB8AC3E}">
        <p14:creationId xmlns:p14="http://schemas.microsoft.com/office/powerpoint/2010/main" val="1864524973"/>
      </p:ext>
    </p:extLst>
  </p:cSld>
  <p:clrMapOvr>
    <a:masterClrMapping/>
  </p:clrMapOvr>
  <p:transition spd="med">
    <p:pull/>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chemeClr val="accent1">
                    <a:lumMod val="75000"/>
                  </a:schemeClr>
                </a:solidFill>
              </a:rPr>
              <a:t>GIT Commands (Log and Help)</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46</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8" name="Content Placeholder 7"/>
          <p:cNvSpPr>
            <a:spLocks noGrp="1"/>
          </p:cNvSpPr>
          <p:nvPr>
            <p:ph idx="1"/>
          </p:nvPr>
        </p:nvSpPr>
        <p:spPr>
          <a:xfrm>
            <a:off x="384048" y="895351"/>
            <a:ext cx="4261524" cy="3864189"/>
          </a:xfrm>
        </p:spPr>
        <p:txBody>
          <a:bodyPr>
            <a:normAutofit/>
          </a:bodyPr>
          <a:lstStyle/>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b="1" dirty="0">
                <a:solidFill>
                  <a:schemeClr val="accent1">
                    <a:lumMod val="75000"/>
                  </a:schemeClr>
                </a:solidFill>
              </a:rPr>
              <a:t>git log </a:t>
            </a:r>
            <a:r>
              <a:rPr lang="en-US" sz="1200" dirty="0">
                <a:solidFill>
                  <a:schemeClr val="accent1">
                    <a:lumMod val="75000"/>
                  </a:schemeClr>
                </a:solidFill>
              </a:rPr>
              <a:t>– share all the related information that we have done so far</a:t>
            </a:r>
          </a:p>
          <a:p>
            <a:pPr marL="285750" indent="-285750">
              <a:buFont typeface="Wingdings" panose="05000000000000000000" pitchFamily="2" charset="2"/>
              <a:buChar char="q"/>
            </a:pPr>
            <a:endParaRPr lang="en-US" sz="1200" dirty="0"/>
          </a:p>
          <a:p>
            <a:r>
              <a:rPr lang="en-US" sz="1200" dirty="0"/>
              <a:t>	</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lvl="1" indent="0">
              <a:buNone/>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p:txBody>
      </p:sp>
      <p:sp>
        <p:nvSpPr>
          <p:cNvPr id="4" name="Content Placeholder 3"/>
          <p:cNvSpPr>
            <a:spLocks noGrp="1"/>
          </p:cNvSpPr>
          <p:nvPr>
            <p:ph idx="13"/>
          </p:nvPr>
        </p:nvSpPr>
        <p:spPr>
          <a:xfrm>
            <a:off x="4733286" y="895351"/>
            <a:ext cx="4030790" cy="3864189"/>
          </a:xfrm>
        </p:spPr>
        <p:txBody>
          <a:bodyPr/>
          <a:lstStyle/>
          <a:p>
            <a:pPr lvl="2" indent="0">
              <a:buNone/>
            </a:pPr>
            <a:endParaRPr lang="en-US" dirty="0"/>
          </a:p>
          <a:p>
            <a:pPr marL="285750" indent="-285750">
              <a:buFont typeface="Wingdings" panose="05000000000000000000" pitchFamily="2" charset="2"/>
              <a:buChar char="q"/>
            </a:pPr>
            <a:r>
              <a:rPr lang="en-US" sz="1200" b="1" dirty="0"/>
              <a:t>git –help  </a:t>
            </a:r>
            <a:r>
              <a:rPr lang="en-US" sz="1200" dirty="0"/>
              <a:t>(shows all list of sub commands available in Git)</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endParaRPr lang="en-US" sz="1200" dirty="0"/>
          </a:p>
          <a:p>
            <a:endParaRPr lang="en-US" sz="1200" dirty="0"/>
          </a:p>
          <a:p>
            <a:pPr marL="171450" indent="-171450">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a:p>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5" name="Picture 4"/>
          <p:cNvPicPr>
            <a:picLocks noChangeAspect="1"/>
          </p:cNvPicPr>
          <p:nvPr/>
        </p:nvPicPr>
        <p:blipFill>
          <a:blip r:embed="rId3"/>
          <a:stretch>
            <a:fillRect/>
          </a:stretch>
        </p:blipFill>
        <p:spPr>
          <a:xfrm>
            <a:off x="598834" y="1533832"/>
            <a:ext cx="4046738" cy="3225708"/>
          </a:xfrm>
          <a:prstGeom prst="rect">
            <a:avLst/>
          </a:prstGeom>
        </p:spPr>
      </p:pic>
      <p:pic>
        <p:nvPicPr>
          <p:cNvPr id="7" name="Picture 6"/>
          <p:cNvPicPr>
            <a:picLocks noChangeAspect="1"/>
          </p:cNvPicPr>
          <p:nvPr/>
        </p:nvPicPr>
        <p:blipFill>
          <a:blip r:embed="rId4"/>
          <a:stretch>
            <a:fillRect/>
          </a:stretch>
        </p:blipFill>
        <p:spPr>
          <a:xfrm>
            <a:off x="4733287" y="1533832"/>
            <a:ext cx="4029714" cy="3161579"/>
          </a:xfrm>
          <a:prstGeom prst="rect">
            <a:avLst/>
          </a:prstGeom>
        </p:spPr>
      </p:pic>
    </p:spTree>
    <p:extLst>
      <p:ext uri="{BB962C8B-B14F-4D97-AF65-F5344CB8AC3E}">
        <p14:creationId xmlns:p14="http://schemas.microsoft.com/office/powerpoint/2010/main" val="1039084553"/>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227428"/>
            <a:ext cx="8417052" cy="335605"/>
          </a:xfrm>
        </p:spPr>
        <p:txBody>
          <a:bodyPr/>
          <a:lstStyle/>
          <a:p>
            <a:r>
              <a:rPr lang="en-US" dirty="0">
                <a:solidFill>
                  <a:srgbClr val="0070C0"/>
                </a:solidFill>
              </a:rPr>
              <a:t>How To Add GitHub project to Eclipse</a:t>
            </a:r>
            <a:br>
              <a:rPr lang="en-US" dirty="0"/>
            </a:br>
            <a:br>
              <a:rPr lang="en-US" dirty="0">
                <a:solidFill>
                  <a:srgbClr val="0070C0"/>
                </a:solidFill>
              </a:rPr>
            </a:br>
            <a:endParaRPr lang="en-US" dirty="0">
              <a:solidFill>
                <a:srgbClr val="0070C0"/>
              </a:solidFill>
            </a:endParaRPr>
          </a:p>
        </p:txBody>
      </p:sp>
      <p:sp>
        <p:nvSpPr>
          <p:cNvPr id="5" name="Content Placeholder 4"/>
          <p:cNvSpPr>
            <a:spLocks noGrp="1"/>
          </p:cNvSpPr>
          <p:nvPr>
            <p:ph sz="quarter" idx="13"/>
          </p:nvPr>
        </p:nvSpPr>
        <p:spPr>
          <a:xfrm>
            <a:off x="385100" y="684628"/>
            <a:ext cx="8417052" cy="4475286"/>
          </a:xfrm>
        </p:spPr>
        <p:txBody>
          <a:bodyPr>
            <a:noAutofit/>
          </a:bodyPr>
          <a:lstStyle/>
          <a:p>
            <a:pPr marL="285750" indent="-285750">
              <a:buFont typeface="Arial" panose="020B0604020202020204" pitchFamily="34" charset="0"/>
              <a:buChar char="•"/>
            </a:pPr>
            <a:endParaRPr lang="en-US" sz="120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47</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pic>
        <p:nvPicPr>
          <p:cNvPr id="1026" name="Picture 2" descr="How To Add Eclipse Project To GitHub | How to Commit, Push, Pull ..."/>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0856" y="798238"/>
            <a:ext cx="2230244" cy="3596781"/>
          </a:xfrm>
          <a:prstGeom prst="rect">
            <a:avLst/>
          </a:prstGeom>
          <a:ln w="190500" cap="rnd">
            <a:solidFill>
              <a:schemeClr val="bg1">
                <a:lumMod val="75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297593537"/>
              </p:ext>
            </p:extLst>
          </p:nvPr>
        </p:nvGraphicFramePr>
        <p:xfrm>
          <a:off x="381000" y="53102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13289868"/>
      </p:ext>
    </p:extLst>
  </p:cSld>
  <p:clrMapOvr>
    <a:masterClrMapping/>
  </p:clrMapOvr>
  <p:transition spd="med">
    <p:pull/>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367135"/>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48</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84048" y="777122"/>
            <a:ext cx="4060133" cy="3916515"/>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An eclipse perspective is the name given to an initial collection and arrangement of views and an editor area. The default perspective is called java.</a:t>
            </a:r>
          </a:p>
          <a:p>
            <a:pPr marL="274320" indent="-274320">
              <a:lnSpc>
                <a:spcPct val="150000"/>
              </a:lnSpc>
              <a:buFont typeface="Wingdings" panose="05000000000000000000" pitchFamily="2" charset="2"/>
              <a:buChar char="q"/>
            </a:pPr>
            <a:r>
              <a:rPr lang="en-US" sz="1200" dirty="0">
                <a:solidFill>
                  <a:schemeClr val="accent1">
                    <a:lumMod val="75000"/>
                  </a:schemeClr>
                </a:solidFill>
              </a:rPr>
              <a:t>We need to change the perspective from Java to GIT ,in order to that Window-&gt;Perspective-&gt;Customize Perspective and select “Git”</a:t>
            </a:r>
          </a:p>
        </p:txBody>
      </p:sp>
      <p:sp>
        <p:nvSpPr>
          <p:cNvPr id="10" name="Content Placeholder 9"/>
          <p:cNvSpPr>
            <a:spLocks noGrp="1"/>
          </p:cNvSpPr>
          <p:nvPr>
            <p:ph idx="13"/>
          </p:nvPr>
        </p:nvSpPr>
        <p:spPr>
          <a:xfrm>
            <a:off x="4522722" y="653098"/>
            <a:ext cx="4539216" cy="3828224"/>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Now select the “Git” in Toolbar availability and click on apply &amp; close</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GIT icon is added in Tool bar</a:t>
            </a:r>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p:txBody>
      </p:sp>
      <p:pic>
        <p:nvPicPr>
          <p:cNvPr id="7" name="Picture 6"/>
          <p:cNvPicPr>
            <a:picLocks noChangeAspect="1"/>
          </p:cNvPicPr>
          <p:nvPr/>
        </p:nvPicPr>
        <p:blipFill>
          <a:blip r:embed="rId3"/>
          <a:stretch>
            <a:fillRect/>
          </a:stretch>
        </p:blipFill>
        <p:spPr>
          <a:xfrm>
            <a:off x="365643" y="2542444"/>
            <a:ext cx="3876153" cy="2151193"/>
          </a:xfrm>
          <a:prstGeom prst="rect">
            <a:avLst/>
          </a:prstGeom>
        </p:spPr>
      </p:pic>
      <p:pic>
        <p:nvPicPr>
          <p:cNvPr id="14" name="Picture 13"/>
          <p:cNvPicPr>
            <a:picLocks noChangeAspect="1"/>
          </p:cNvPicPr>
          <p:nvPr/>
        </p:nvPicPr>
        <p:blipFill>
          <a:blip r:embed="rId4"/>
          <a:stretch>
            <a:fillRect/>
          </a:stretch>
        </p:blipFill>
        <p:spPr>
          <a:xfrm>
            <a:off x="4723762" y="1229038"/>
            <a:ext cx="4137135" cy="2133595"/>
          </a:xfrm>
          <a:prstGeom prst="rect">
            <a:avLst/>
          </a:prstGeom>
        </p:spPr>
      </p:pic>
      <p:pic>
        <p:nvPicPr>
          <p:cNvPr id="16" name="Picture 15"/>
          <p:cNvPicPr>
            <a:picLocks noChangeAspect="1"/>
          </p:cNvPicPr>
          <p:nvPr/>
        </p:nvPicPr>
        <p:blipFill>
          <a:blip r:embed="rId5"/>
          <a:stretch>
            <a:fillRect/>
          </a:stretch>
        </p:blipFill>
        <p:spPr>
          <a:xfrm>
            <a:off x="4743308" y="3673967"/>
            <a:ext cx="4019691" cy="609600"/>
          </a:xfrm>
          <a:prstGeom prst="rect">
            <a:avLst/>
          </a:prstGeom>
        </p:spPr>
      </p:pic>
    </p:spTree>
    <p:extLst>
      <p:ext uri="{BB962C8B-B14F-4D97-AF65-F5344CB8AC3E}">
        <p14:creationId xmlns:p14="http://schemas.microsoft.com/office/powerpoint/2010/main" val="629111165"/>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367135"/>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49</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84048" y="777122"/>
            <a:ext cx="4060133" cy="3916515"/>
          </a:xfrm>
        </p:spPr>
        <p:txBody>
          <a:bodyPr>
            <a:normAutofit/>
          </a:bodyPr>
          <a:lstStyle/>
          <a:p>
            <a:pPr marL="274320" indent="-274320">
              <a:lnSpc>
                <a:spcPct val="150000"/>
              </a:lnSpc>
              <a:buFont typeface="Wingdings" panose="05000000000000000000" pitchFamily="2" charset="2"/>
              <a:buChar char="q"/>
            </a:pPr>
            <a:r>
              <a:rPr lang="en-US" sz="1200" dirty="0" err="1">
                <a:solidFill>
                  <a:schemeClr val="accent1">
                    <a:lumMod val="75000"/>
                  </a:schemeClr>
                </a:solidFill>
              </a:rPr>
              <a:t>Goto</a:t>
            </a:r>
            <a:r>
              <a:rPr lang="en-US" sz="1200" dirty="0">
                <a:solidFill>
                  <a:schemeClr val="accent1">
                    <a:lumMod val="75000"/>
                  </a:schemeClr>
                </a:solidFill>
              </a:rPr>
              <a:t> Window-&gt;Perspective-&gt;Customize Perspective-&gt;Menu visibility and check “Git”-&gt;click on Apply and Close</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p:txBody>
      </p:sp>
      <p:sp>
        <p:nvSpPr>
          <p:cNvPr id="10" name="Content Placeholder 9"/>
          <p:cNvSpPr>
            <a:spLocks noGrp="1"/>
          </p:cNvSpPr>
          <p:nvPr>
            <p:ph idx="13"/>
          </p:nvPr>
        </p:nvSpPr>
        <p:spPr>
          <a:xfrm>
            <a:off x="4522722" y="653098"/>
            <a:ext cx="4539216" cy="3828224"/>
          </a:xfrm>
        </p:spPr>
        <p:txBody>
          <a:bodyPr>
            <a:normAutofit/>
          </a:bodyPr>
          <a:lstStyle/>
          <a:p>
            <a:pPr marL="171450" indent="-171450">
              <a:lnSpc>
                <a:spcPct val="150000"/>
              </a:lnSpc>
              <a:buFont typeface="Wingdings" panose="05000000000000000000" pitchFamily="2" charset="2"/>
              <a:buChar char="q"/>
            </a:pPr>
            <a:r>
              <a:rPr lang="en-US" sz="1200" dirty="0">
                <a:solidFill>
                  <a:schemeClr val="accent1">
                    <a:lumMod val="75000"/>
                  </a:schemeClr>
                </a:solidFill>
              </a:rPr>
              <a:t>Now, new menu is added in Menu bar with the name of “GIT”</a:t>
            </a:r>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p:txBody>
      </p:sp>
      <p:pic>
        <p:nvPicPr>
          <p:cNvPr id="5" name="Picture 4"/>
          <p:cNvPicPr>
            <a:picLocks noChangeAspect="1"/>
          </p:cNvPicPr>
          <p:nvPr/>
        </p:nvPicPr>
        <p:blipFill>
          <a:blip r:embed="rId3"/>
          <a:stretch>
            <a:fillRect/>
          </a:stretch>
        </p:blipFill>
        <p:spPr>
          <a:xfrm>
            <a:off x="452284" y="1553498"/>
            <a:ext cx="3771499" cy="2927824"/>
          </a:xfrm>
          <a:prstGeom prst="rect">
            <a:avLst/>
          </a:prstGeom>
        </p:spPr>
      </p:pic>
      <p:pic>
        <p:nvPicPr>
          <p:cNvPr id="6" name="Picture 5"/>
          <p:cNvPicPr>
            <a:picLocks noChangeAspect="1"/>
          </p:cNvPicPr>
          <p:nvPr/>
        </p:nvPicPr>
        <p:blipFill>
          <a:blip r:embed="rId4"/>
          <a:stretch>
            <a:fillRect/>
          </a:stretch>
        </p:blipFill>
        <p:spPr>
          <a:xfrm>
            <a:off x="4592574" y="1067739"/>
            <a:ext cx="3941826" cy="3160132"/>
          </a:xfrm>
          <a:prstGeom prst="rect">
            <a:avLst/>
          </a:prstGeom>
        </p:spPr>
      </p:pic>
    </p:spTree>
    <p:extLst>
      <p:ext uri="{BB962C8B-B14F-4D97-AF65-F5344CB8AC3E}">
        <p14:creationId xmlns:p14="http://schemas.microsoft.com/office/powerpoint/2010/main" val="135283883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p:txBody>
          <a:bodyPr/>
          <a:lstStyle/>
          <a:p>
            <a:r>
              <a:rPr lang="en-US" dirty="0">
                <a:solidFill>
                  <a:srgbClr val="0070C0"/>
                </a:solidFill>
              </a:rPr>
              <a:t>GIT - </a:t>
            </a:r>
            <a:r>
              <a:rPr lang="en-US" dirty="0">
                <a:solidFill>
                  <a:schemeClr val="accent2">
                    <a:lumMod val="75000"/>
                  </a:schemeClr>
                </a:solidFill>
              </a:rPr>
              <a:t>Windows</a:t>
            </a:r>
            <a:r>
              <a:rPr lang="en-US" dirty="0">
                <a:solidFill>
                  <a:srgbClr val="0070C0"/>
                </a:solidFill>
              </a:rPr>
              <a:t> – Installation steps</a:t>
            </a:r>
            <a:br>
              <a:rPr lang="en-US" dirty="0"/>
            </a:br>
            <a:endParaRPr lang="en-US"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rPr>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24" name="Content Placeholder 23"/>
          <p:cNvSpPr>
            <a:spLocks noGrp="1"/>
          </p:cNvSpPr>
          <p:nvPr>
            <p:ph idx="1"/>
          </p:nvPr>
        </p:nvSpPr>
        <p:spPr>
          <a:xfrm>
            <a:off x="384047" y="1162050"/>
            <a:ext cx="4199675" cy="3319272"/>
          </a:xfrm>
        </p:spPr>
        <p:txBody>
          <a:bodyPr/>
          <a:lstStyle/>
          <a:p>
            <a:endParaRPr lang="en-US"/>
          </a:p>
        </p:txBody>
      </p:sp>
      <p:sp>
        <p:nvSpPr>
          <p:cNvPr id="25" name="Content Placeholder 24"/>
          <p:cNvSpPr>
            <a:spLocks noGrp="1"/>
          </p:cNvSpPr>
          <p:nvPr>
            <p:ph idx="13"/>
          </p:nvPr>
        </p:nvSpPr>
        <p:spPr>
          <a:xfrm>
            <a:off x="4592574" y="1162050"/>
            <a:ext cx="4030790" cy="3319272"/>
          </a:xfrm>
        </p:spPr>
        <p:txBody>
          <a:bodyPr/>
          <a:lstStyle/>
          <a:p>
            <a:endParaRPr lang="en-US"/>
          </a:p>
        </p:txBody>
      </p:sp>
      <p:pic>
        <p:nvPicPr>
          <p:cNvPr id="21" name="Picture 20"/>
          <p:cNvPicPr>
            <a:picLocks noChangeAspect="1"/>
          </p:cNvPicPr>
          <p:nvPr/>
        </p:nvPicPr>
        <p:blipFill>
          <a:blip r:embed="rId3"/>
          <a:stretch>
            <a:fillRect/>
          </a:stretch>
        </p:blipFill>
        <p:spPr>
          <a:xfrm>
            <a:off x="369278" y="1090778"/>
            <a:ext cx="4202722" cy="1929009"/>
          </a:xfrm>
          <a:prstGeom prst="rect">
            <a:avLst/>
          </a:prstGeom>
        </p:spPr>
      </p:pic>
      <p:pic>
        <p:nvPicPr>
          <p:cNvPr id="22" name="Picture 21"/>
          <p:cNvPicPr>
            <a:picLocks noChangeAspect="1"/>
          </p:cNvPicPr>
          <p:nvPr/>
        </p:nvPicPr>
        <p:blipFill>
          <a:blip r:embed="rId4"/>
          <a:stretch>
            <a:fillRect/>
          </a:stretch>
        </p:blipFill>
        <p:spPr>
          <a:xfrm>
            <a:off x="389852" y="3009786"/>
            <a:ext cx="4182148" cy="1421802"/>
          </a:xfrm>
          <a:prstGeom prst="rect">
            <a:avLst/>
          </a:prstGeom>
        </p:spPr>
      </p:pic>
      <p:pic>
        <p:nvPicPr>
          <p:cNvPr id="26" name="Picture 25"/>
          <p:cNvPicPr>
            <a:picLocks noChangeAspect="1"/>
          </p:cNvPicPr>
          <p:nvPr/>
        </p:nvPicPr>
        <p:blipFill>
          <a:blip r:embed="rId5"/>
          <a:stretch>
            <a:fillRect/>
          </a:stretch>
        </p:blipFill>
        <p:spPr>
          <a:xfrm>
            <a:off x="4592574" y="1123278"/>
            <a:ext cx="4030790" cy="1713708"/>
          </a:xfrm>
          <a:prstGeom prst="rect">
            <a:avLst/>
          </a:prstGeom>
        </p:spPr>
      </p:pic>
      <p:pic>
        <p:nvPicPr>
          <p:cNvPr id="27" name="Picture 26"/>
          <p:cNvPicPr>
            <a:picLocks noChangeAspect="1"/>
          </p:cNvPicPr>
          <p:nvPr/>
        </p:nvPicPr>
        <p:blipFill>
          <a:blip r:embed="rId6"/>
          <a:stretch>
            <a:fillRect/>
          </a:stretch>
        </p:blipFill>
        <p:spPr>
          <a:xfrm>
            <a:off x="4592574" y="2836986"/>
            <a:ext cx="4039641" cy="1026414"/>
          </a:xfrm>
          <a:prstGeom prst="rect">
            <a:avLst/>
          </a:prstGeom>
        </p:spPr>
      </p:pic>
      <p:pic>
        <p:nvPicPr>
          <p:cNvPr id="29" name="Picture 28"/>
          <p:cNvPicPr>
            <a:picLocks noChangeAspect="1"/>
          </p:cNvPicPr>
          <p:nvPr/>
        </p:nvPicPr>
        <p:blipFill>
          <a:blip r:embed="rId7"/>
          <a:stretch>
            <a:fillRect/>
          </a:stretch>
        </p:blipFill>
        <p:spPr>
          <a:xfrm>
            <a:off x="4598490" y="3863401"/>
            <a:ext cx="4024873" cy="568187"/>
          </a:xfrm>
          <a:prstGeom prst="rect">
            <a:avLst/>
          </a:prstGeom>
        </p:spPr>
      </p:pic>
    </p:spTree>
    <p:extLst>
      <p:ext uri="{BB962C8B-B14F-4D97-AF65-F5344CB8AC3E}">
        <p14:creationId xmlns:p14="http://schemas.microsoft.com/office/powerpoint/2010/main" val="342081835"/>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367135"/>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50</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84048" y="777122"/>
            <a:ext cx="4258290" cy="3916515"/>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Create a new Repository in Github.com</a:t>
            </a:r>
          </a:p>
          <a:p>
            <a:pPr>
              <a:lnSpc>
                <a:spcPct val="150000"/>
              </a:lnSpc>
            </a:pPr>
            <a:endParaRPr lang="en-US" sz="1200" dirty="0"/>
          </a:p>
        </p:txBody>
      </p:sp>
      <p:sp>
        <p:nvSpPr>
          <p:cNvPr id="10" name="Content Placeholder 9"/>
          <p:cNvSpPr>
            <a:spLocks noGrp="1"/>
          </p:cNvSpPr>
          <p:nvPr>
            <p:ph idx="13"/>
          </p:nvPr>
        </p:nvSpPr>
        <p:spPr>
          <a:xfrm>
            <a:off x="4522722" y="653098"/>
            <a:ext cx="4539216" cy="3828224"/>
          </a:xfrm>
        </p:spPr>
        <p:txBody>
          <a:bodyPr>
            <a:normAutofit/>
          </a:bodyPr>
          <a:lstStyle/>
          <a:p>
            <a:pPr marL="171450" indent="-171450">
              <a:lnSpc>
                <a:spcPct val="150000"/>
              </a:lnSpc>
              <a:buFont typeface="Wingdings" panose="05000000000000000000" pitchFamily="2" charset="2"/>
              <a:buChar char="q"/>
            </a:pPr>
            <a:r>
              <a:rPr lang="en-US" sz="1200" dirty="0"/>
              <a:t> “</a:t>
            </a:r>
            <a:r>
              <a:rPr lang="en-US" sz="1200" dirty="0">
                <a:solidFill>
                  <a:schemeClr val="accent1">
                    <a:lumMod val="75000"/>
                  </a:schemeClr>
                </a:solidFill>
              </a:rPr>
              <a:t>EclipseGitIntegrationDemo” remote repo is created</a:t>
            </a:r>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p:txBody>
      </p:sp>
      <p:pic>
        <p:nvPicPr>
          <p:cNvPr id="15" name="Picture 14"/>
          <p:cNvPicPr>
            <a:picLocks noChangeAspect="1"/>
          </p:cNvPicPr>
          <p:nvPr/>
        </p:nvPicPr>
        <p:blipFill>
          <a:blip r:embed="rId3"/>
          <a:stretch>
            <a:fillRect/>
          </a:stretch>
        </p:blipFill>
        <p:spPr>
          <a:xfrm>
            <a:off x="4563019" y="983593"/>
            <a:ext cx="4118865" cy="1912898"/>
          </a:xfrm>
          <a:prstGeom prst="rect">
            <a:avLst/>
          </a:prstGeom>
        </p:spPr>
      </p:pic>
      <p:pic>
        <p:nvPicPr>
          <p:cNvPr id="16" name="Picture 15"/>
          <p:cNvPicPr>
            <a:picLocks noChangeAspect="1"/>
          </p:cNvPicPr>
          <p:nvPr/>
        </p:nvPicPr>
        <p:blipFill>
          <a:blip r:embed="rId4"/>
          <a:stretch>
            <a:fillRect/>
          </a:stretch>
        </p:blipFill>
        <p:spPr>
          <a:xfrm>
            <a:off x="4572000" y="3226986"/>
            <a:ext cx="4109884" cy="1344401"/>
          </a:xfrm>
          <a:prstGeom prst="rect">
            <a:avLst/>
          </a:prstGeom>
        </p:spPr>
      </p:pic>
      <p:pic>
        <p:nvPicPr>
          <p:cNvPr id="17" name="Picture 16"/>
          <p:cNvPicPr>
            <a:picLocks noChangeAspect="1"/>
          </p:cNvPicPr>
          <p:nvPr/>
        </p:nvPicPr>
        <p:blipFill>
          <a:blip r:embed="rId5"/>
          <a:stretch>
            <a:fillRect/>
          </a:stretch>
        </p:blipFill>
        <p:spPr>
          <a:xfrm>
            <a:off x="381000" y="1026958"/>
            <a:ext cx="3748548" cy="3454363"/>
          </a:xfrm>
          <a:prstGeom prst="rect">
            <a:avLst/>
          </a:prstGeom>
        </p:spPr>
      </p:pic>
    </p:spTree>
    <p:extLst>
      <p:ext uri="{BB962C8B-B14F-4D97-AF65-F5344CB8AC3E}">
        <p14:creationId xmlns:p14="http://schemas.microsoft.com/office/powerpoint/2010/main" val="1302907543"/>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51</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Create a new Repository in Github.com</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r>
              <a:rPr lang="en-US" sz="1200" dirty="0">
                <a:solidFill>
                  <a:schemeClr val="accent1">
                    <a:lumMod val="75000"/>
                  </a:schemeClr>
                </a:solidFill>
              </a:rPr>
              <a:t>In our </a:t>
            </a:r>
            <a:r>
              <a:rPr lang="en-US" sz="1200" dirty="0" err="1">
                <a:solidFill>
                  <a:schemeClr val="accent1">
                    <a:lumMod val="75000"/>
                  </a:schemeClr>
                </a:solidFill>
              </a:rPr>
              <a:t>case,we</a:t>
            </a:r>
            <a:r>
              <a:rPr lang="en-US" sz="1200" dirty="0">
                <a:solidFill>
                  <a:schemeClr val="accent1">
                    <a:lumMod val="75000"/>
                  </a:schemeClr>
                </a:solidFill>
              </a:rPr>
              <a:t> have already created GIT Repository ,so click on “Clone a Git Repository and add the clone to this view icon”</a:t>
            </a:r>
          </a:p>
          <a:p>
            <a:pPr marL="171450" indent="-171450">
              <a:lnSpc>
                <a:spcPct val="150000"/>
              </a:lnSpc>
              <a:buFont typeface="Wingdings" panose="05000000000000000000" pitchFamily="2" charset="2"/>
              <a:buChar char="q"/>
            </a:pPr>
            <a:r>
              <a:rPr lang="en-US" sz="1200" dirty="0">
                <a:solidFill>
                  <a:schemeClr val="accent1">
                    <a:lumMod val="75000"/>
                  </a:schemeClr>
                </a:solidFill>
              </a:rPr>
              <a:t>Provide GitHub link from remote GitHub repository and copy the URL and paste it in Clone GIT Repository dialog box</a:t>
            </a:r>
          </a:p>
          <a:p>
            <a:pPr marL="274320" indent="-274320">
              <a:lnSpc>
                <a:spcPct val="150000"/>
              </a:lnSpc>
              <a:buFont typeface="Wingdings" panose="05000000000000000000" pitchFamily="2" charset="2"/>
              <a:buChar char="q"/>
            </a:pPr>
            <a:endParaRPr lang="en-US" sz="1200" dirty="0"/>
          </a:p>
        </p:txBody>
      </p:sp>
      <p:sp>
        <p:nvSpPr>
          <p:cNvPr id="10" name="Content Placeholder 9"/>
          <p:cNvSpPr>
            <a:spLocks noGrp="1"/>
          </p:cNvSpPr>
          <p:nvPr>
            <p:ph idx="13"/>
          </p:nvPr>
        </p:nvSpPr>
        <p:spPr>
          <a:xfrm>
            <a:off x="4733286" y="777121"/>
            <a:ext cx="4328652" cy="3954079"/>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After enter the URL,other fields like host, repository path is updated automatically.</a:t>
            </a:r>
          </a:p>
          <a:p>
            <a:pPr marL="274320" indent="-274320">
              <a:lnSpc>
                <a:spcPct val="150000"/>
              </a:lnSpc>
              <a:buFont typeface="Wingdings" panose="05000000000000000000" pitchFamily="2" charset="2"/>
              <a:buChar char="q"/>
            </a:pPr>
            <a:r>
              <a:rPr lang="en-US" sz="1200" dirty="0">
                <a:solidFill>
                  <a:schemeClr val="accent1">
                    <a:lumMod val="75000"/>
                  </a:schemeClr>
                </a:solidFill>
              </a:rPr>
              <a:t>Enter the </a:t>
            </a:r>
            <a:r>
              <a:rPr lang="en-US" sz="1200" dirty="0" err="1">
                <a:solidFill>
                  <a:schemeClr val="accent1">
                    <a:lumMod val="75000"/>
                  </a:schemeClr>
                </a:solidFill>
              </a:rPr>
              <a:t>Github</a:t>
            </a:r>
            <a:r>
              <a:rPr lang="en-US" sz="1200" dirty="0">
                <a:solidFill>
                  <a:schemeClr val="accent1">
                    <a:lumMod val="75000"/>
                  </a:schemeClr>
                </a:solidFill>
              </a:rPr>
              <a:t> account username and password and click on “Next”</a:t>
            </a:r>
          </a:p>
          <a:p>
            <a:pPr marL="171450" indent="-171450">
              <a:buFont typeface="Wingdings" panose="05000000000000000000" pitchFamily="2" charset="2"/>
              <a:buChar char="q"/>
            </a:pPr>
            <a:endParaRPr lang="en-US" sz="1200" dirty="0"/>
          </a:p>
        </p:txBody>
      </p:sp>
      <p:grpSp>
        <p:nvGrpSpPr>
          <p:cNvPr id="19" name="Group 18"/>
          <p:cNvGrpSpPr/>
          <p:nvPr/>
        </p:nvGrpSpPr>
        <p:grpSpPr>
          <a:xfrm>
            <a:off x="336547" y="1106758"/>
            <a:ext cx="3724264" cy="1210450"/>
            <a:chOff x="336547" y="1106758"/>
            <a:chExt cx="3724264" cy="1210450"/>
          </a:xfrm>
        </p:grpSpPr>
        <p:pic>
          <p:nvPicPr>
            <p:cNvPr id="7" name="Picture 6"/>
            <p:cNvPicPr>
              <a:picLocks noChangeAspect="1"/>
            </p:cNvPicPr>
            <p:nvPr/>
          </p:nvPicPr>
          <p:blipFill>
            <a:blip r:embed="rId3"/>
            <a:stretch>
              <a:fillRect/>
            </a:stretch>
          </p:blipFill>
          <p:spPr>
            <a:xfrm>
              <a:off x="660386" y="1401147"/>
              <a:ext cx="3267075" cy="396429"/>
            </a:xfrm>
            <a:prstGeom prst="rect">
              <a:avLst/>
            </a:prstGeom>
          </p:spPr>
        </p:pic>
        <p:sp>
          <p:nvSpPr>
            <p:cNvPr id="14" name="Rounded Rectangular Callout 13"/>
            <p:cNvSpPr/>
            <p:nvPr/>
          </p:nvSpPr>
          <p:spPr>
            <a:xfrm>
              <a:off x="499399" y="1106758"/>
              <a:ext cx="1544297" cy="258453"/>
            </a:xfrm>
            <a:prstGeom prst="wedgeRoundRectCallout">
              <a:avLst>
                <a:gd name="adj1" fmla="val 42769"/>
                <a:gd name="adj2" fmla="val 172079"/>
                <a:gd name="adj3" fmla="val 16667"/>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rPr>
                <a:t>Add an existing local repo to this view</a:t>
              </a:r>
            </a:p>
          </p:txBody>
        </p:sp>
        <p:sp>
          <p:nvSpPr>
            <p:cNvPr id="15" name="Rounded Rectangular Callout 14"/>
            <p:cNvSpPr/>
            <p:nvPr/>
          </p:nvSpPr>
          <p:spPr>
            <a:xfrm>
              <a:off x="336547" y="1998635"/>
              <a:ext cx="1707150" cy="318573"/>
            </a:xfrm>
            <a:prstGeom prst="wedgeRoundRectCallout">
              <a:avLst>
                <a:gd name="adj1" fmla="val 56461"/>
                <a:gd name="adj2" fmla="val -148104"/>
                <a:gd name="adj3" fmla="val 16667"/>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Clone a GIT Repository and add the clone to this view </a:t>
              </a:r>
            </a:p>
          </p:txBody>
        </p:sp>
        <p:sp>
          <p:nvSpPr>
            <p:cNvPr id="16" name="Rounded Rectangular Callout 15"/>
            <p:cNvSpPr/>
            <p:nvPr/>
          </p:nvSpPr>
          <p:spPr>
            <a:xfrm>
              <a:off x="2224548" y="2011665"/>
              <a:ext cx="1836263" cy="305543"/>
            </a:xfrm>
            <a:prstGeom prst="wedgeRoundRectCallout">
              <a:avLst>
                <a:gd name="adj1" fmla="val -41497"/>
                <a:gd name="adj2" fmla="val -163729"/>
                <a:gd name="adj3" fmla="val 16667"/>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Create a new GIT Repository and add it to this view</a:t>
              </a:r>
            </a:p>
          </p:txBody>
        </p:sp>
      </p:grpSp>
      <p:pic>
        <p:nvPicPr>
          <p:cNvPr id="4" name="Picture 3"/>
          <p:cNvPicPr>
            <a:picLocks noChangeAspect="1"/>
          </p:cNvPicPr>
          <p:nvPr/>
        </p:nvPicPr>
        <p:blipFill>
          <a:blip r:embed="rId4"/>
          <a:stretch>
            <a:fillRect/>
          </a:stretch>
        </p:blipFill>
        <p:spPr>
          <a:xfrm>
            <a:off x="4962938" y="1998636"/>
            <a:ext cx="4099436" cy="2545324"/>
          </a:xfrm>
          <a:prstGeom prst="rect">
            <a:avLst/>
          </a:prstGeom>
        </p:spPr>
      </p:pic>
      <p:pic>
        <p:nvPicPr>
          <p:cNvPr id="5" name="Picture 4"/>
          <p:cNvPicPr>
            <a:picLocks noChangeAspect="1"/>
          </p:cNvPicPr>
          <p:nvPr/>
        </p:nvPicPr>
        <p:blipFill>
          <a:blip r:embed="rId5"/>
          <a:stretch>
            <a:fillRect/>
          </a:stretch>
        </p:blipFill>
        <p:spPr>
          <a:xfrm>
            <a:off x="381000" y="3694213"/>
            <a:ext cx="4351850" cy="914400"/>
          </a:xfrm>
          <a:prstGeom prst="rect">
            <a:avLst/>
          </a:prstGeom>
        </p:spPr>
      </p:pic>
    </p:spTree>
    <p:extLst>
      <p:ext uri="{BB962C8B-B14F-4D97-AF65-F5344CB8AC3E}">
        <p14:creationId xmlns:p14="http://schemas.microsoft.com/office/powerpoint/2010/main" val="1666767318"/>
      </p:ext>
    </p:extLst>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52</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653098"/>
            <a:ext cx="4302743" cy="4078103"/>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Click on “Next” in Branch selection dialog box.</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Configure the local storage location for “EclipseGitIntegrationDemo” and click on “Finish” button</a:t>
            </a:r>
          </a:p>
          <a:p>
            <a:pPr>
              <a:lnSpc>
                <a:spcPct val="150000"/>
              </a:lnSpc>
            </a:pPr>
            <a:endParaRPr lang="en-US" sz="1200" dirty="0"/>
          </a:p>
        </p:txBody>
      </p:sp>
      <p:sp>
        <p:nvSpPr>
          <p:cNvPr id="10" name="Content Placeholder 9"/>
          <p:cNvSpPr>
            <a:spLocks noGrp="1"/>
          </p:cNvSpPr>
          <p:nvPr>
            <p:ph idx="13"/>
          </p:nvPr>
        </p:nvSpPr>
        <p:spPr>
          <a:xfrm>
            <a:off x="4733286" y="563033"/>
            <a:ext cx="4328652" cy="4168167"/>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“EclipseGitIntegrationDemo” repository is configured in Eclipse IDE.</a:t>
            </a:r>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Right click on ““EclipseGitIntegrationDemo” repository and select “Import Projects”</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buFont typeface="Wingdings" panose="05000000000000000000" pitchFamily="2" charset="2"/>
              <a:buChar char="q"/>
            </a:pPr>
            <a:endParaRPr lang="en-US" sz="1200" dirty="0"/>
          </a:p>
        </p:txBody>
      </p:sp>
      <p:pic>
        <p:nvPicPr>
          <p:cNvPr id="7" name="Picture 6"/>
          <p:cNvPicPr>
            <a:picLocks noChangeAspect="1"/>
          </p:cNvPicPr>
          <p:nvPr/>
        </p:nvPicPr>
        <p:blipFill>
          <a:blip r:embed="rId3"/>
          <a:stretch>
            <a:fillRect/>
          </a:stretch>
        </p:blipFill>
        <p:spPr>
          <a:xfrm>
            <a:off x="336547" y="906993"/>
            <a:ext cx="4016378" cy="1823397"/>
          </a:xfrm>
          <a:prstGeom prst="rect">
            <a:avLst/>
          </a:prstGeom>
        </p:spPr>
      </p:pic>
      <p:pic>
        <p:nvPicPr>
          <p:cNvPr id="13" name="Picture 12"/>
          <p:cNvPicPr>
            <a:picLocks noChangeAspect="1"/>
          </p:cNvPicPr>
          <p:nvPr/>
        </p:nvPicPr>
        <p:blipFill>
          <a:blip r:embed="rId4"/>
          <a:stretch>
            <a:fillRect/>
          </a:stretch>
        </p:blipFill>
        <p:spPr>
          <a:xfrm>
            <a:off x="259018" y="3288703"/>
            <a:ext cx="4093907" cy="1442497"/>
          </a:xfrm>
          <a:prstGeom prst="rect">
            <a:avLst/>
          </a:prstGeom>
        </p:spPr>
      </p:pic>
      <p:pic>
        <p:nvPicPr>
          <p:cNvPr id="14" name="Picture 13"/>
          <p:cNvPicPr>
            <a:picLocks noChangeAspect="1"/>
          </p:cNvPicPr>
          <p:nvPr/>
        </p:nvPicPr>
        <p:blipFill>
          <a:blip r:embed="rId5"/>
          <a:stretch>
            <a:fillRect/>
          </a:stretch>
        </p:blipFill>
        <p:spPr>
          <a:xfrm>
            <a:off x="4829174" y="1040573"/>
            <a:ext cx="4154312" cy="1260175"/>
          </a:xfrm>
          <a:prstGeom prst="rect">
            <a:avLst/>
          </a:prstGeom>
        </p:spPr>
      </p:pic>
      <p:pic>
        <p:nvPicPr>
          <p:cNvPr id="16" name="Picture 15"/>
          <p:cNvPicPr>
            <a:picLocks noChangeAspect="1"/>
          </p:cNvPicPr>
          <p:nvPr/>
        </p:nvPicPr>
        <p:blipFill>
          <a:blip r:embed="rId6"/>
          <a:stretch>
            <a:fillRect/>
          </a:stretch>
        </p:blipFill>
        <p:spPr>
          <a:xfrm>
            <a:off x="4692534" y="2875386"/>
            <a:ext cx="4290952" cy="1855814"/>
          </a:xfrm>
          <a:prstGeom prst="rect">
            <a:avLst/>
          </a:prstGeom>
        </p:spPr>
      </p:pic>
    </p:spTree>
    <p:extLst>
      <p:ext uri="{BB962C8B-B14F-4D97-AF65-F5344CB8AC3E}">
        <p14:creationId xmlns:p14="http://schemas.microsoft.com/office/powerpoint/2010/main" val="1957067574"/>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53</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Enter “Import Source” and click on Finish</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Project is added in eclipse IDE</a:t>
            </a:r>
          </a:p>
          <a:p>
            <a:pPr>
              <a:lnSpc>
                <a:spcPct val="150000"/>
              </a:lnSpc>
            </a:pPr>
            <a:endParaRPr lang="en-US" sz="1200" dirty="0"/>
          </a:p>
        </p:txBody>
      </p:sp>
      <p:sp>
        <p:nvSpPr>
          <p:cNvPr id="10" name="Content Placeholder 9"/>
          <p:cNvSpPr>
            <a:spLocks noGrp="1"/>
          </p:cNvSpPr>
          <p:nvPr>
            <p:ph idx="13"/>
          </p:nvPr>
        </p:nvSpPr>
        <p:spPr>
          <a:xfrm>
            <a:off x="4733286" y="777121"/>
            <a:ext cx="4328652" cy="3954079"/>
          </a:xfrm>
        </p:spPr>
        <p:txBody>
          <a:bodyPr>
            <a:normAutofit lnSpcReduction="10000"/>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Add a new file “Helloworld.java” in Remote repo</a:t>
            </a:r>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r>
              <a:rPr lang="en-US" sz="1200" dirty="0">
                <a:solidFill>
                  <a:schemeClr val="accent1">
                    <a:lumMod val="75000"/>
                  </a:schemeClr>
                </a:solidFill>
              </a:rPr>
              <a:t>Click on “Pull changes from upstream in to current branch     ”</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Now “Helloworld.Java” is added in eclipse.</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p:txBody>
      </p:sp>
      <p:pic>
        <p:nvPicPr>
          <p:cNvPr id="14" name="Picture 13"/>
          <p:cNvPicPr>
            <a:picLocks noChangeAspect="1"/>
          </p:cNvPicPr>
          <p:nvPr/>
        </p:nvPicPr>
        <p:blipFill>
          <a:blip r:embed="rId3"/>
          <a:stretch>
            <a:fillRect/>
          </a:stretch>
        </p:blipFill>
        <p:spPr>
          <a:xfrm>
            <a:off x="362818" y="1066808"/>
            <a:ext cx="4250200" cy="1879846"/>
          </a:xfrm>
          <a:prstGeom prst="rect">
            <a:avLst/>
          </a:prstGeom>
        </p:spPr>
      </p:pic>
      <p:pic>
        <p:nvPicPr>
          <p:cNvPr id="4" name="Picture 3"/>
          <p:cNvPicPr>
            <a:picLocks noChangeAspect="1"/>
          </p:cNvPicPr>
          <p:nvPr/>
        </p:nvPicPr>
        <p:blipFill>
          <a:blip r:embed="rId4"/>
          <a:stretch>
            <a:fillRect/>
          </a:stretch>
        </p:blipFill>
        <p:spPr>
          <a:xfrm>
            <a:off x="362818" y="3303131"/>
            <a:ext cx="4250200" cy="1485900"/>
          </a:xfrm>
          <a:prstGeom prst="rect">
            <a:avLst/>
          </a:prstGeom>
        </p:spPr>
      </p:pic>
      <p:pic>
        <p:nvPicPr>
          <p:cNvPr id="7" name="Picture 6"/>
          <p:cNvPicPr>
            <a:picLocks noChangeAspect="1"/>
          </p:cNvPicPr>
          <p:nvPr/>
        </p:nvPicPr>
        <p:blipFill>
          <a:blip r:embed="rId5"/>
          <a:stretch>
            <a:fillRect/>
          </a:stretch>
        </p:blipFill>
        <p:spPr>
          <a:xfrm>
            <a:off x="4707014" y="1031016"/>
            <a:ext cx="4354924" cy="1589469"/>
          </a:xfrm>
          <a:prstGeom prst="rect">
            <a:avLst/>
          </a:prstGeom>
        </p:spPr>
      </p:pic>
      <p:pic>
        <p:nvPicPr>
          <p:cNvPr id="16" name="Picture 15"/>
          <p:cNvPicPr>
            <a:picLocks noChangeAspect="1"/>
          </p:cNvPicPr>
          <p:nvPr/>
        </p:nvPicPr>
        <p:blipFill>
          <a:blip r:embed="rId6"/>
          <a:stretch>
            <a:fillRect/>
          </a:stretch>
        </p:blipFill>
        <p:spPr>
          <a:xfrm>
            <a:off x="4733286" y="3054092"/>
            <a:ext cx="4228970" cy="1387425"/>
          </a:xfrm>
          <a:prstGeom prst="rect">
            <a:avLst/>
          </a:prstGeom>
        </p:spPr>
      </p:pic>
      <p:pic>
        <p:nvPicPr>
          <p:cNvPr id="19" name="Picture 18"/>
          <p:cNvPicPr>
            <a:picLocks noChangeAspect="1"/>
          </p:cNvPicPr>
          <p:nvPr/>
        </p:nvPicPr>
        <p:blipFill>
          <a:blip r:embed="rId7"/>
          <a:stretch>
            <a:fillRect/>
          </a:stretch>
        </p:blipFill>
        <p:spPr>
          <a:xfrm>
            <a:off x="8782628" y="2803519"/>
            <a:ext cx="179628" cy="250573"/>
          </a:xfrm>
          <a:prstGeom prst="rect">
            <a:avLst/>
          </a:prstGeom>
        </p:spPr>
      </p:pic>
    </p:spTree>
    <p:extLst>
      <p:ext uri="{BB962C8B-B14F-4D97-AF65-F5344CB8AC3E}">
        <p14:creationId xmlns:p14="http://schemas.microsoft.com/office/powerpoint/2010/main" val="2094245069"/>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chemeClr val="accent1">
                    <a:lumMod val="75000"/>
                  </a:schemeClr>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54</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solidFill>
                  <a:schemeClr val="accent1">
                    <a:lumMod val="75000"/>
                  </a:schemeClr>
                </a:solidFill>
              </a:rPr>
              <a:t>Create a new branch by clicking on “Check out </a:t>
            </a:r>
            <a:r>
              <a:rPr lang="en-US" sz="1200" dirty="0" err="1">
                <a:solidFill>
                  <a:schemeClr val="accent1">
                    <a:lumMod val="75000"/>
                  </a:schemeClr>
                </a:solidFill>
              </a:rPr>
              <a:t>branch,tag</a:t>
            </a:r>
            <a:r>
              <a:rPr lang="en-US" sz="1200" dirty="0">
                <a:solidFill>
                  <a:schemeClr val="accent1">
                    <a:lumMod val="75000"/>
                  </a:schemeClr>
                </a:solidFill>
              </a:rPr>
              <a:t> or reference         ” or right click on Git Repository branches to perform create branch.</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solidFill>
                  <a:schemeClr val="accent1">
                    <a:lumMod val="75000"/>
                  </a:schemeClr>
                </a:solidFill>
              </a:rPr>
              <a:t>Now “ReleaseV1.0” branch is created and added in Git Local Repo.</a:t>
            </a:r>
          </a:p>
          <a:p>
            <a:pPr>
              <a:lnSpc>
                <a:spcPct val="150000"/>
              </a:lnSpc>
            </a:pPr>
            <a:endParaRPr lang="en-US" sz="1200" dirty="0"/>
          </a:p>
        </p:txBody>
      </p:sp>
      <p:sp>
        <p:nvSpPr>
          <p:cNvPr id="10" name="Content Placeholder 9"/>
          <p:cNvSpPr>
            <a:spLocks noGrp="1"/>
          </p:cNvSpPr>
          <p:nvPr>
            <p:ph idx="13"/>
          </p:nvPr>
        </p:nvSpPr>
        <p:spPr>
          <a:xfrm>
            <a:off x="4733286" y="777121"/>
            <a:ext cx="4328652" cy="3954079"/>
          </a:xfrm>
        </p:spPr>
        <p:txBody>
          <a:bodyPr>
            <a:normAutofit/>
          </a:bodyPr>
          <a:lstStyle/>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r>
              <a:rPr lang="en-US" sz="1200" dirty="0">
                <a:solidFill>
                  <a:schemeClr val="accent1">
                    <a:lumMod val="75000"/>
                  </a:schemeClr>
                </a:solidFill>
              </a:rPr>
              <a:t>Modify few changes in “HelloWorld.Java” &amp; click on commit</a:t>
            </a:r>
          </a:p>
          <a:p>
            <a:pPr marL="274320" indent="-274320">
              <a:lnSpc>
                <a:spcPct val="150000"/>
              </a:lnSpc>
              <a:buFont typeface="Wingdings" panose="05000000000000000000" pitchFamily="2" charset="2"/>
              <a:buChar char="q"/>
            </a:pPr>
            <a:endParaRPr lang="en-US" sz="1200" dirty="0">
              <a:solidFill>
                <a:schemeClr val="accent1">
                  <a:lumMod val="75000"/>
                </a:schemeClr>
              </a:solidFill>
            </a:endParaRPr>
          </a:p>
          <a:p>
            <a:pPr marL="274320" indent="-274320">
              <a:lnSpc>
                <a:spcPct val="150000"/>
              </a:lnSpc>
              <a:buFont typeface="Wingdings" panose="05000000000000000000" pitchFamily="2" charset="2"/>
              <a:buChar char="q"/>
            </a:pPr>
            <a:endParaRPr lang="en-US" sz="1200" dirty="0"/>
          </a:p>
        </p:txBody>
      </p:sp>
      <p:pic>
        <p:nvPicPr>
          <p:cNvPr id="19" name="Picture 18"/>
          <p:cNvPicPr>
            <a:picLocks noChangeAspect="1"/>
          </p:cNvPicPr>
          <p:nvPr/>
        </p:nvPicPr>
        <p:blipFill>
          <a:blip r:embed="rId3"/>
          <a:stretch>
            <a:fillRect/>
          </a:stretch>
        </p:blipFill>
        <p:spPr>
          <a:xfrm>
            <a:off x="8898714" y="2522598"/>
            <a:ext cx="179628" cy="250573"/>
          </a:xfrm>
          <a:prstGeom prst="rect">
            <a:avLst/>
          </a:prstGeom>
        </p:spPr>
      </p:pic>
      <p:pic>
        <p:nvPicPr>
          <p:cNvPr id="8" name="Picture 7"/>
          <p:cNvPicPr>
            <a:picLocks noChangeAspect="1"/>
          </p:cNvPicPr>
          <p:nvPr/>
        </p:nvPicPr>
        <p:blipFill>
          <a:blip r:embed="rId4"/>
          <a:stretch>
            <a:fillRect/>
          </a:stretch>
        </p:blipFill>
        <p:spPr>
          <a:xfrm>
            <a:off x="499400" y="1673785"/>
            <a:ext cx="4199387" cy="2479295"/>
          </a:xfrm>
          <a:prstGeom prst="rect">
            <a:avLst/>
          </a:prstGeom>
        </p:spPr>
      </p:pic>
      <p:pic>
        <p:nvPicPr>
          <p:cNvPr id="13" name="Picture 12"/>
          <p:cNvPicPr>
            <a:picLocks noChangeAspect="1"/>
          </p:cNvPicPr>
          <p:nvPr/>
        </p:nvPicPr>
        <p:blipFill>
          <a:blip r:embed="rId5"/>
          <a:stretch>
            <a:fillRect/>
          </a:stretch>
        </p:blipFill>
        <p:spPr>
          <a:xfrm>
            <a:off x="4967193" y="999448"/>
            <a:ext cx="3905250" cy="1424448"/>
          </a:xfrm>
          <a:prstGeom prst="rect">
            <a:avLst/>
          </a:prstGeom>
        </p:spPr>
      </p:pic>
      <p:pic>
        <p:nvPicPr>
          <p:cNvPr id="15" name="Picture 14"/>
          <p:cNvPicPr>
            <a:picLocks noChangeAspect="1"/>
          </p:cNvPicPr>
          <p:nvPr/>
        </p:nvPicPr>
        <p:blipFill>
          <a:blip r:embed="rId6"/>
          <a:stretch>
            <a:fillRect/>
          </a:stretch>
        </p:blipFill>
        <p:spPr>
          <a:xfrm>
            <a:off x="4967193" y="3005119"/>
            <a:ext cx="3795807" cy="1538839"/>
          </a:xfrm>
          <a:prstGeom prst="rect">
            <a:avLst/>
          </a:prstGeom>
        </p:spPr>
      </p:pic>
      <p:pic>
        <p:nvPicPr>
          <p:cNvPr id="17" name="Picture 16"/>
          <p:cNvPicPr>
            <a:picLocks noChangeAspect="1"/>
          </p:cNvPicPr>
          <p:nvPr/>
        </p:nvPicPr>
        <p:blipFill>
          <a:blip r:embed="rId7"/>
          <a:stretch>
            <a:fillRect/>
          </a:stretch>
        </p:blipFill>
        <p:spPr>
          <a:xfrm>
            <a:off x="1494041" y="1092559"/>
            <a:ext cx="276225" cy="266700"/>
          </a:xfrm>
          <a:prstGeom prst="rect">
            <a:avLst/>
          </a:prstGeom>
        </p:spPr>
      </p:pic>
    </p:spTree>
    <p:extLst>
      <p:ext uri="{BB962C8B-B14F-4D97-AF65-F5344CB8AC3E}">
        <p14:creationId xmlns:p14="http://schemas.microsoft.com/office/powerpoint/2010/main" val="580930368"/>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rgbClr val="0070C0"/>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55</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t>Now “Release V1.0” branch is stable and it can be merged into master        “</a:t>
            </a:r>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t>Click on “Merge”</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p:txBody>
      </p:sp>
      <p:sp>
        <p:nvSpPr>
          <p:cNvPr id="10" name="Content Placeholder 9"/>
          <p:cNvSpPr>
            <a:spLocks noGrp="1"/>
          </p:cNvSpPr>
          <p:nvPr>
            <p:ph idx="13"/>
          </p:nvPr>
        </p:nvSpPr>
        <p:spPr>
          <a:xfrm>
            <a:off x="4733286" y="777121"/>
            <a:ext cx="4328652" cy="3954079"/>
          </a:xfrm>
        </p:spPr>
        <p:txBody>
          <a:bodyPr>
            <a:normAutofit/>
          </a:bodyPr>
          <a:lstStyle/>
          <a:p>
            <a:pPr marL="171450" indent="-171450">
              <a:lnSpc>
                <a:spcPct val="150000"/>
              </a:lnSpc>
              <a:buFont typeface="Wingdings" panose="05000000000000000000" pitchFamily="2" charset="2"/>
              <a:buChar char="q"/>
            </a:pPr>
            <a:r>
              <a:rPr lang="en-US" sz="1200" dirty="0"/>
              <a:t>Identified “Merge conflicts” in HelloWorld.java program.</a:t>
            </a:r>
          </a:p>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r>
              <a:rPr lang="en-US" sz="1200" dirty="0"/>
              <a:t>Do the merge operation manually and click on “Commit”</a:t>
            </a:r>
          </a:p>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p:txBody>
      </p:sp>
      <p:pic>
        <p:nvPicPr>
          <p:cNvPr id="4" name="Picture 3"/>
          <p:cNvPicPr>
            <a:picLocks noChangeAspect="1"/>
          </p:cNvPicPr>
          <p:nvPr/>
        </p:nvPicPr>
        <p:blipFill>
          <a:blip r:embed="rId3"/>
          <a:stretch>
            <a:fillRect/>
          </a:stretch>
        </p:blipFill>
        <p:spPr>
          <a:xfrm>
            <a:off x="1415076" y="1066808"/>
            <a:ext cx="257175" cy="247650"/>
          </a:xfrm>
          <a:prstGeom prst="rect">
            <a:avLst/>
          </a:prstGeom>
        </p:spPr>
      </p:pic>
      <p:pic>
        <p:nvPicPr>
          <p:cNvPr id="5" name="Picture 4"/>
          <p:cNvPicPr>
            <a:picLocks noChangeAspect="1"/>
          </p:cNvPicPr>
          <p:nvPr/>
        </p:nvPicPr>
        <p:blipFill>
          <a:blip r:embed="rId4"/>
          <a:stretch>
            <a:fillRect/>
          </a:stretch>
        </p:blipFill>
        <p:spPr>
          <a:xfrm>
            <a:off x="452402" y="1342798"/>
            <a:ext cx="4233886" cy="1801267"/>
          </a:xfrm>
          <a:prstGeom prst="rect">
            <a:avLst/>
          </a:prstGeom>
        </p:spPr>
      </p:pic>
      <p:pic>
        <p:nvPicPr>
          <p:cNvPr id="14" name="Picture 13"/>
          <p:cNvPicPr>
            <a:picLocks noChangeAspect="1"/>
          </p:cNvPicPr>
          <p:nvPr/>
        </p:nvPicPr>
        <p:blipFill>
          <a:blip r:embed="rId5"/>
          <a:stretch>
            <a:fillRect/>
          </a:stretch>
        </p:blipFill>
        <p:spPr>
          <a:xfrm>
            <a:off x="381000" y="3523406"/>
            <a:ext cx="4233885" cy="1020553"/>
          </a:xfrm>
          <a:prstGeom prst="rect">
            <a:avLst/>
          </a:prstGeom>
        </p:spPr>
      </p:pic>
      <p:pic>
        <p:nvPicPr>
          <p:cNvPr id="17" name="Picture 16"/>
          <p:cNvPicPr>
            <a:picLocks noChangeAspect="1"/>
          </p:cNvPicPr>
          <p:nvPr/>
        </p:nvPicPr>
        <p:blipFill>
          <a:blip r:embed="rId6"/>
          <a:stretch>
            <a:fillRect/>
          </a:stretch>
        </p:blipFill>
        <p:spPr>
          <a:xfrm>
            <a:off x="4863213" y="1050903"/>
            <a:ext cx="3880804" cy="1663722"/>
          </a:xfrm>
          <a:prstGeom prst="rect">
            <a:avLst/>
          </a:prstGeom>
        </p:spPr>
      </p:pic>
      <p:pic>
        <p:nvPicPr>
          <p:cNvPr id="20" name="Picture 19"/>
          <p:cNvPicPr>
            <a:picLocks noChangeAspect="1"/>
          </p:cNvPicPr>
          <p:nvPr/>
        </p:nvPicPr>
        <p:blipFill>
          <a:blip r:embed="rId7"/>
          <a:stretch>
            <a:fillRect/>
          </a:stretch>
        </p:blipFill>
        <p:spPr>
          <a:xfrm>
            <a:off x="4827281" y="3145384"/>
            <a:ext cx="3866535" cy="1550027"/>
          </a:xfrm>
          <a:prstGeom prst="rect">
            <a:avLst/>
          </a:prstGeom>
        </p:spPr>
      </p:pic>
    </p:spTree>
    <p:extLst>
      <p:ext uri="{BB962C8B-B14F-4D97-AF65-F5344CB8AC3E}">
        <p14:creationId xmlns:p14="http://schemas.microsoft.com/office/powerpoint/2010/main" val="1444668754"/>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rgbClr val="0070C0"/>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56</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t>Now push the changes from Local to remote repo by right clicking on “Push to origin”</a:t>
            </a:r>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r>
              <a:rPr lang="en-US" sz="1200" dirty="0"/>
              <a:t>Now selected branch(master) data is synchronized with GitHub</a:t>
            </a:r>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p:txBody>
      </p:sp>
      <p:sp>
        <p:nvSpPr>
          <p:cNvPr id="10" name="Content Placeholder 9"/>
          <p:cNvSpPr>
            <a:spLocks noGrp="1"/>
          </p:cNvSpPr>
          <p:nvPr>
            <p:ph idx="13"/>
          </p:nvPr>
        </p:nvSpPr>
        <p:spPr>
          <a:xfrm>
            <a:off x="4733286" y="777121"/>
            <a:ext cx="4328652" cy="3954079"/>
          </a:xfrm>
        </p:spPr>
        <p:txBody>
          <a:bodyPr>
            <a:normAutofit/>
          </a:bodyPr>
          <a:lstStyle/>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p:txBody>
      </p:sp>
      <p:pic>
        <p:nvPicPr>
          <p:cNvPr id="6" name="Picture 5"/>
          <p:cNvPicPr>
            <a:picLocks noChangeAspect="1"/>
          </p:cNvPicPr>
          <p:nvPr/>
        </p:nvPicPr>
        <p:blipFill>
          <a:blip r:embed="rId3"/>
          <a:stretch>
            <a:fillRect/>
          </a:stretch>
        </p:blipFill>
        <p:spPr>
          <a:xfrm>
            <a:off x="2418506" y="1066808"/>
            <a:ext cx="247650" cy="257175"/>
          </a:xfrm>
          <a:prstGeom prst="rect">
            <a:avLst/>
          </a:prstGeom>
        </p:spPr>
      </p:pic>
      <p:pic>
        <p:nvPicPr>
          <p:cNvPr id="7" name="Picture 6"/>
          <p:cNvPicPr>
            <a:picLocks noChangeAspect="1"/>
          </p:cNvPicPr>
          <p:nvPr/>
        </p:nvPicPr>
        <p:blipFill>
          <a:blip r:embed="rId4"/>
          <a:stretch>
            <a:fillRect/>
          </a:stretch>
        </p:blipFill>
        <p:spPr>
          <a:xfrm>
            <a:off x="336547" y="1374705"/>
            <a:ext cx="4396739" cy="2381250"/>
          </a:xfrm>
          <a:prstGeom prst="rect">
            <a:avLst/>
          </a:prstGeom>
        </p:spPr>
      </p:pic>
      <p:pic>
        <p:nvPicPr>
          <p:cNvPr id="8" name="Picture 7"/>
          <p:cNvPicPr>
            <a:picLocks noChangeAspect="1"/>
          </p:cNvPicPr>
          <p:nvPr/>
        </p:nvPicPr>
        <p:blipFill>
          <a:blip r:embed="rId5"/>
          <a:stretch>
            <a:fillRect/>
          </a:stretch>
        </p:blipFill>
        <p:spPr>
          <a:xfrm>
            <a:off x="4827282" y="2866115"/>
            <a:ext cx="3973818" cy="1770235"/>
          </a:xfrm>
          <a:prstGeom prst="rect">
            <a:avLst/>
          </a:prstGeom>
        </p:spPr>
      </p:pic>
      <p:pic>
        <p:nvPicPr>
          <p:cNvPr id="13" name="Picture 12"/>
          <p:cNvPicPr>
            <a:picLocks noChangeAspect="1"/>
          </p:cNvPicPr>
          <p:nvPr/>
        </p:nvPicPr>
        <p:blipFill>
          <a:blip r:embed="rId6"/>
          <a:stretch>
            <a:fillRect/>
          </a:stretch>
        </p:blipFill>
        <p:spPr>
          <a:xfrm>
            <a:off x="4783674" y="875989"/>
            <a:ext cx="4063142" cy="1891258"/>
          </a:xfrm>
          <a:prstGeom prst="rect">
            <a:avLst/>
          </a:prstGeom>
        </p:spPr>
      </p:pic>
    </p:spTree>
    <p:extLst>
      <p:ext uri="{BB962C8B-B14F-4D97-AF65-F5344CB8AC3E}">
        <p14:creationId xmlns:p14="http://schemas.microsoft.com/office/powerpoint/2010/main" val="298970751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05833"/>
            <a:ext cx="8382000" cy="45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76200" marR="0" lvl="0" indent="0" algn="l" defTabSz="457200" rtl="0" eaLnBrk="1" fontAlgn="auto" latinLnBrk="0" hangingPunct="1">
              <a:lnSpc>
                <a:spcPct val="97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033B4"/>
              </a:solidFill>
              <a:effectLst/>
              <a:uLnTx/>
              <a:uFillTx/>
              <a:latin typeface="Arial"/>
              <a:ea typeface="+mn-ea"/>
              <a:cs typeface="+mn-cs"/>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384048" y="195898"/>
            <a:ext cx="8417052" cy="621030"/>
          </a:xfrm>
        </p:spPr>
        <p:txBody>
          <a:bodyPr/>
          <a:lstStyle/>
          <a:p>
            <a:r>
              <a:rPr lang="en-US" dirty="0">
                <a:solidFill>
                  <a:srgbClr val="0070C0"/>
                </a:solidFill>
              </a:rPr>
              <a:t>How To Add GitHub project to Eclipse</a:t>
            </a:r>
            <a:br>
              <a:rPr lang="en-US" dirty="0"/>
            </a:br>
            <a:endParaRPr lang="en-US" b="0" dirty="0">
              <a:solidFill>
                <a:srgbClr val="0070C0"/>
              </a:solidFill>
            </a:endParaRP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57</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1" name="Content Placeholder 10"/>
          <p:cNvSpPr>
            <a:spLocks noGrp="1"/>
          </p:cNvSpPr>
          <p:nvPr>
            <p:ph idx="1"/>
          </p:nvPr>
        </p:nvSpPr>
        <p:spPr>
          <a:xfrm>
            <a:off x="336547" y="812913"/>
            <a:ext cx="4302743" cy="3918288"/>
          </a:xfrm>
        </p:spPr>
        <p:txBody>
          <a:bodyPr>
            <a:normAutofit/>
          </a:bodyPr>
          <a:lstStyle/>
          <a:p>
            <a:pPr marL="274320" indent="-274320">
              <a:lnSpc>
                <a:spcPct val="150000"/>
              </a:lnSpc>
              <a:buFont typeface="Wingdings" panose="05000000000000000000" pitchFamily="2" charset="2"/>
              <a:buChar char="q"/>
            </a:pPr>
            <a:r>
              <a:rPr lang="en-US" sz="1200" dirty="0"/>
              <a:t>Merged changes are added in remote Repo for master branch</a:t>
            </a:r>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p:txBody>
      </p:sp>
      <p:sp>
        <p:nvSpPr>
          <p:cNvPr id="10" name="Content Placeholder 9"/>
          <p:cNvSpPr>
            <a:spLocks noGrp="1"/>
          </p:cNvSpPr>
          <p:nvPr>
            <p:ph idx="13"/>
          </p:nvPr>
        </p:nvSpPr>
        <p:spPr>
          <a:xfrm>
            <a:off x="4733286" y="777121"/>
            <a:ext cx="4328652" cy="3954079"/>
          </a:xfrm>
        </p:spPr>
        <p:txBody>
          <a:bodyPr>
            <a:normAutofit fontScale="92500" lnSpcReduction="20000"/>
          </a:bodyPr>
          <a:lstStyle/>
          <a:p>
            <a:pPr marL="171450" indent="-171450">
              <a:lnSpc>
                <a:spcPct val="150000"/>
              </a:lnSpc>
              <a:buFont typeface="Wingdings" panose="05000000000000000000" pitchFamily="2" charset="2"/>
              <a:buChar char="q"/>
            </a:pPr>
            <a:r>
              <a:rPr lang="en-US" sz="1200" dirty="0" err="1"/>
              <a:t>Now,”Release</a:t>
            </a:r>
            <a:r>
              <a:rPr lang="en-US" sz="1200" dirty="0"/>
              <a:t> V1.0” branch is merged with “master” .So “Release V1.0” is no more required.</a:t>
            </a:r>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a:lnSpc>
                <a:spcPct val="150000"/>
              </a:lnSpc>
            </a:pPr>
            <a:endParaRPr lang="en-US" sz="1200" dirty="0"/>
          </a:p>
          <a:p>
            <a:pPr marL="274320" indent="-27432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r>
              <a:rPr lang="en-US" sz="1200" dirty="0"/>
              <a:t>Branch is deleted from locally</a:t>
            </a:r>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marL="171450" indent="-171450">
              <a:lnSpc>
                <a:spcPct val="150000"/>
              </a:lnSpc>
              <a:buFont typeface="Wingdings" panose="05000000000000000000" pitchFamily="2" charset="2"/>
              <a:buChar char="q"/>
            </a:pPr>
            <a:endParaRPr lang="en-US" sz="1200" dirty="0"/>
          </a:p>
          <a:p>
            <a:pPr>
              <a:lnSpc>
                <a:spcPct val="150000"/>
              </a:lnSpc>
            </a:pPr>
            <a:endParaRPr lang="en-US" sz="1100" b="1" dirty="0"/>
          </a:p>
          <a:p>
            <a:pPr>
              <a:lnSpc>
                <a:spcPct val="150000"/>
              </a:lnSpc>
            </a:pPr>
            <a:r>
              <a:rPr lang="en-US" sz="1100" b="1" dirty="0"/>
              <a:t>Note: </a:t>
            </a:r>
            <a:r>
              <a:rPr lang="en-US" sz="1100" dirty="0"/>
              <a:t>We were not added “Release V1.0” branch in remote repo. So it is not available in central repo.</a:t>
            </a:r>
          </a:p>
          <a:p>
            <a:pPr marL="171450" indent="-17145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a:p>
            <a:pPr marL="274320" indent="-274320">
              <a:lnSpc>
                <a:spcPct val="150000"/>
              </a:lnSpc>
              <a:buFont typeface="Wingdings" panose="05000000000000000000" pitchFamily="2" charset="2"/>
              <a:buChar char="q"/>
            </a:pPr>
            <a:endParaRPr lang="en-US" sz="1200" dirty="0"/>
          </a:p>
        </p:txBody>
      </p:sp>
      <p:pic>
        <p:nvPicPr>
          <p:cNvPr id="4" name="Picture 3"/>
          <p:cNvPicPr>
            <a:picLocks noChangeAspect="1"/>
          </p:cNvPicPr>
          <p:nvPr/>
        </p:nvPicPr>
        <p:blipFill>
          <a:blip r:embed="rId3"/>
          <a:stretch>
            <a:fillRect/>
          </a:stretch>
        </p:blipFill>
        <p:spPr>
          <a:xfrm>
            <a:off x="572307" y="1333500"/>
            <a:ext cx="3994137" cy="3108016"/>
          </a:xfrm>
          <a:prstGeom prst="rect">
            <a:avLst/>
          </a:prstGeom>
        </p:spPr>
      </p:pic>
      <p:pic>
        <p:nvPicPr>
          <p:cNvPr id="5" name="Picture 4"/>
          <p:cNvPicPr>
            <a:picLocks noChangeAspect="1"/>
          </p:cNvPicPr>
          <p:nvPr/>
        </p:nvPicPr>
        <p:blipFill>
          <a:blip r:embed="rId4"/>
          <a:stretch>
            <a:fillRect/>
          </a:stretch>
        </p:blipFill>
        <p:spPr>
          <a:xfrm>
            <a:off x="4830561" y="1248781"/>
            <a:ext cx="3932439" cy="1837319"/>
          </a:xfrm>
          <a:prstGeom prst="rect">
            <a:avLst/>
          </a:prstGeom>
        </p:spPr>
      </p:pic>
      <p:pic>
        <p:nvPicPr>
          <p:cNvPr id="14" name="Picture 13"/>
          <p:cNvPicPr>
            <a:picLocks noChangeAspect="1"/>
          </p:cNvPicPr>
          <p:nvPr/>
        </p:nvPicPr>
        <p:blipFill>
          <a:blip r:embed="rId5"/>
          <a:stretch>
            <a:fillRect/>
          </a:stretch>
        </p:blipFill>
        <p:spPr>
          <a:xfrm>
            <a:off x="4822980" y="3471824"/>
            <a:ext cx="3978120" cy="731093"/>
          </a:xfrm>
          <a:prstGeom prst="rect">
            <a:avLst/>
          </a:prstGeom>
        </p:spPr>
      </p:pic>
    </p:spTree>
    <p:extLst>
      <p:ext uri="{BB962C8B-B14F-4D97-AF65-F5344CB8AC3E}">
        <p14:creationId xmlns:p14="http://schemas.microsoft.com/office/powerpoint/2010/main" val="990353491"/>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9749A6-EA40-0847-AE40-1ACFC8A75D91}"/>
              </a:ext>
            </a:extLst>
          </p:cNvPr>
          <p:cNvSpPr>
            <a:spLocks noGrp="1"/>
          </p:cNvSpPr>
          <p:nvPr>
            <p:ph type="ctrTitle"/>
          </p:nvPr>
        </p:nvSpPr>
        <p:spPr/>
        <p:txBody>
          <a:bodyPr/>
          <a:lstStyle/>
          <a:p>
            <a:r>
              <a:rPr lang="en-US" dirty="0"/>
              <a:t>Thank You</a:t>
            </a:r>
          </a:p>
        </p:txBody>
      </p:sp>
      <p:sp>
        <p:nvSpPr>
          <p:cNvPr id="3" name="Text Placeholder 2">
            <a:extLst>
              <a:ext uri="{FF2B5EF4-FFF2-40B4-BE49-F238E27FC236}">
                <a16:creationId xmlns:a16="http://schemas.microsoft.com/office/drawing/2014/main" id="{8D0AD2C5-24F5-ED48-B57A-BB5AFBAC60A6}"/>
              </a:ext>
            </a:extLst>
          </p:cNvPr>
          <p:cNvSpPr>
            <a:spLocks noGrp="1"/>
          </p:cNvSpPr>
          <p:nvPr>
            <p:ph type="body" sz="quarter" idx="12"/>
          </p:nvPr>
        </p:nvSpPr>
        <p:spPr/>
        <p:txBody>
          <a:bodyPr/>
          <a:lstStyle/>
          <a:p>
            <a:r>
              <a:rPr lang="en-US" dirty="0"/>
              <a:t>Visalam</a:t>
            </a:r>
          </a:p>
        </p:txBody>
      </p:sp>
      <p:sp>
        <p:nvSpPr>
          <p:cNvPr id="7" name="Text Placeholder 6"/>
          <p:cNvSpPr>
            <a:spLocks noGrp="1"/>
          </p:cNvSpPr>
          <p:nvPr>
            <p:ph type="body" sz="quarter" idx="13"/>
          </p:nvPr>
        </p:nvSpPr>
        <p:spPr/>
        <p:txBody>
          <a:bodyPr/>
          <a:lstStyle/>
          <a:p>
            <a:r>
              <a:rPr lang="en-US" dirty="0"/>
              <a:t>GitHub</a:t>
            </a:r>
          </a:p>
          <a:p>
            <a:endParaRPr lang="en-US" dirty="0"/>
          </a:p>
        </p:txBody>
      </p:sp>
    </p:spTree>
    <p:extLst>
      <p:ext uri="{BB962C8B-B14F-4D97-AF65-F5344CB8AC3E}">
        <p14:creationId xmlns:p14="http://schemas.microsoft.com/office/powerpoint/2010/main" val="217334562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0"/>
            <a:ext cx="8420100" cy="356429"/>
          </a:xfrm>
        </p:spPr>
        <p:txBody>
          <a:bodyPr/>
          <a:lstStyle/>
          <a:p>
            <a:r>
              <a:rPr lang="en-US" dirty="0">
                <a:solidFill>
                  <a:schemeClr val="accent2">
                    <a:lumMod val="75000"/>
                  </a:schemeClr>
                </a:solidFill>
              </a:rPr>
              <a:t>Git Client</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6</a:t>
            </a:fld>
            <a:endParaRPr lang="en-US" dirty="0"/>
          </a:p>
        </p:txBody>
      </p:sp>
      <p:graphicFrame>
        <p:nvGraphicFramePr>
          <p:cNvPr id="10" name="Diagram 9"/>
          <p:cNvGraphicFramePr/>
          <p:nvPr>
            <p:extLst>
              <p:ext uri="{D42A27DB-BD31-4B8C-83A1-F6EECF244321}">
                <p14:modId xmlns:p14="http://schemas.microsoft.com/office/powerpoint/2010/main" val="2459692013"/>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Content Placeholder 14"/>
          <p:cNvSpPr>
            <a:spLocks noGrp="1"/>
          </p:cNvSpPr>
          <p:nvPr>
            <p:ph sz="quarter" idx="13"/>
          </p:nvPr>
        </p:nvSpPr>
        <p:spPr>
          <a:xfrm>
            <a:off x="381000" y="448089"/>
            <a:ext cx="8417052" cy="4247321"/>
          </a:xfrm>
        </p:spPr>
        <p:txBody>
          <a:bodyPr>
            <a:normAutofit/>
          </a:bodyPr>
          <a:lstStyle/>
          <a:p>
            <a:endParaRPr lang="en-US" sz="1600" dirty="0">
              <a:solidFill>
                <a:schemeClr val="accent1">
                  <a:lumMod val="75000"/>
                </a:schemeClr>
              </a:solidFill>
            </a:endParaRPr>
          </a:p>
        </p:txBody>
      </p:sp>
    </p:spTree>
    <p:extLst>
      <p:ext uri="{BB962C8B-B14F-4D97-AF65-F5344CB8AC3E}">
        <p14:creationId xmlns:p14="http://schemas.microsoft.com/office/powerpoint/2010/main" val="371215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4048" y="274321"/>
            <a:ext cx="8417052" cy="364776"/>
          </a:xfrm>
        </p:spPr>
        <p:txBody>
          <a:bodyPr/>
          <a:lstStyle/>
          <a:p>
            <a:r>
              <a:rPr lang="en-US" sz="2800" dirty="0">
                <a:solidFill>
                  <a:schemeClr val="accent1">
                    <a:lumMod val="75000"/>
                  </a:schemeClr>
                </a:solidFill>
              </a:rPr>
              <a:t>Git GUI</a:t>
            </a:r>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670776303"/>
              </p:ext>
            </p:extLst>
          </p:nvPr>
        </p:nvGraphicFramePr>
        <p:xfrm>
          <a:off x="381000" y="781050"/>
          <a:ext cx="8416925" cy="369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7</a:t>
            </a:fld>
            <a:endParaRPr lang="en-US" dirty="0"/>
          </a:p>
        </p:txBody>
      </p:sp>
    </p:spTree>
    <p:extLst>
      <p:ext uri="{BB962C8B-B14F-4D97-AF65-F5344CB8AC3E}">
        <p14:creationId xmlns:p14="http://schemas.microsoft.com/office/powerpoint/2010/main" val="299192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8</a:t>
            </a:fld>
            <a:endParaRPr lang="en-US" dirty="0"/>
          </a:p>
        </p:txBody>
      </p:sp>
      <p:sp>
        <p:nvSpPr>
          <p:cNvPr id="5" name="Content Placeholder 4"/>
          <p:cNvSpPr>
            <a:spLocks noGrp="1"/>
          </p:cNvSpPr>
          <p:nvPr>
            <p:ph idx="13"/>
          </p:nvPr>
        </p:nvSpPr>
        <p:spPr>
          <a:xfrm>
            <a:off x="4733286" y="274321"/>
            <a:ext cx="4030790" cy="4421089"/>
          </a:xfrm>
        </p:spPr>
        <p:txBody>
          <a:bodyPr/>
          <a:lstStyle/>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r>
              <a:rPr lang="en-US" sz="1200" dirty="0">
                <a:solidFill>
                  <a:schemeClr val="accent1">
                    <a:lumMod val="75000"/>
                  </a:schemeClr>
                </a:solidFill>
              </a:rPr>
              <a:t>Choosing </a:t>
            </a:r>
            <a:r>
              <a:rPr lang="en-US" sz="1200" i="1" dirty="0">
                <a:solidFill>
                  <a:schemeClr val="accent1">
                    <a:lumMod val="75000"/>
                  </a:schemeClr>
                </a:solidFill>
              </a:rPr>
              <a:t>Create New Repository</a:t>
            </a:r>
            <a:r>
              <a:rPr lang="en-US" sz="1200" dirty="0">
                <a:solidFill>
                  <a:schemeClr val="accent1">
                    <a:lumMod val="75000"/>
                  </a:schemeClr>
                </a:solidFill>
              </a:rPr>
              <a:t> brings us to the next dialog. Enter the path here and click on “Create”.</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8" y="698090"/>
            <a:ext cx="4030790" cy="3893574"/>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To create a repository, first create the folder(Git GUI Demo) you want the project to live under. Next, right click on the folder and choose </a:t>
            </a:r>
            <a:r>
              <a:rPr lang="en-US" sz="1200" i="1" dirty="0">
                <a:solidFill>
                  <a:schemeClr val="accent1">
                    <a:lumMod val="75000"/>
                  </a:schemeClr>
                </a:solidFill>
              </a:rPr>
              <a:t>Git GUI Here</a:t>
            </a:r>
            <a:r>
              <a:rPr lang="en-US" sz="1200" dirty="0">
                <a:solidFill>
                  <a:schemeClr val="accent1">
                    <a:lumMod val="75000"/>
                  </a:schemeClr>
                </a:solidFill>
              </a:rPr>
              <a:t>. Because there is no git repository in this folder yet, you will be presented with the git gui startup dialog.</a:t>
            </a:r>
          </a:p>
          <a:p>
            <a:pPr marL="285750" indent="-285750">
              <a:buFont typeface="Arial" panose="020B0604020202020204" pitchFamily="34" charset="0"/>
              <a:buChar char="•"/>
            </a:pPr>
            <a:endParaRPr lang="en-US" sz="1600" dirty="0"/>
          </a:p>
        </p:txBody>
      </p:sp>
      <p:pic>
        <p:nvPicPr>
          <p:cNvPr id="17" name="Picture 16"/>
          <p:cNvPicPr>
            <a:picLocks noChangeAspect="1"/>
          </p:cNvPicPr>
          <p:nvPr/>
        </p:nvPicPr>
        <p:blipFill>
          <a:blip r:embed="rId2"/>
          <a:stretch>
            <a:fillRect/>
          </a:stretch>
        </p:blipFill>
        <p:spPr>
          <a:xfrm>
            <a:off x="592688" y="1691148"/>
            <a:ext cx="3613509" cy="2790174"/>
          </a:xfrm>
          <a:prstGeom prst="rect">
            <a:avLst/>
          </a:prstGeom>
        </p:spPr>
      </p:pic>
      <p:pic>
        <p:nvPicPr>
          <p:cNvPr id="18" name="Picture 17"/>
          <p:cNvPicPr>
            <a:picLocks noChangeAspect="1"/>
          </p:cNvPicPr>
          <p:nvPr/>
        </p:nvPicPr>
        <p:blipFill>
          <a:blip r:embed="rId3"/>
          <a:stretch>
            <a:fillRect/>
          </a:stretch>
        </p:blipFill>
        <p:spPr>
          <a:xfrm>
            <a:off x="4808795" y="507629"/>
            <a:ext cx="3879771" cy="1977236"/>
          </a:xfrm>
          <a:prstGeom prst="rect">
            <a:avLst/>
          </a:prstGeom>
        </p:spPr>
      </p:pic>
      <p:pic>
        <p:nvPicPr>
          <p:cNvPr id="20" name="Picture 19"/>
          <p:cNvPicPr>
            <a:picLocks noChangeAspect="1"/>
          </p:cNvPicPr>
          <p:nvPr/>
        </p:nvPicPr>
        <p:blipFill>
          <a:blip r:embed="rId4"/>
          <a:stretch>
            <a:fillRect/>
          </a:stretch>
        </p:blipFill>
        <p:spPr>
          <a:xfrm>
            <a:off x="4922266" y="3019008"/>
            <a:ext cx="3841810" cy="1700981"/>
          </a:xfrm>
          <a:prstGeom prst="rect">
            <a:avLst/>
          </a:prstGeom>
        </p:spPr>
      </p:pic>
    </p:spTree>
    <p:extLst>
      <p:ext uri="{BB962C8B-B14F-4D97-AF65-F5344CB8AC3E}">
        <p14:creationId xmlns:p14="http://schemas.microsoft.com/office/powerpoint/2010/main" val="372103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accent1">
                    <a:lumMod val="75000"/>
                  </a:schemeClr>
                </a:solidFill>
              </a:rPr>
              <a:t>Git GUI</a:t>
            </a:r>
          </a:p>
        </p:txBody>
      </p:sp>
      <p:sp>
        <p:nvSpPr>
          <p:cNvPr id="3" name="Footer Placeholder 2"/>
          <p:cNvSpPr>
            <a:spLocks noGrp="1"/>
          </p:cNvSpPr>
          <p:nvPr>
            <p:ph type="ftr" sz="quarter" idx="3"/>
          </p:nvPr>
        </p:nvSpPr>
        <p:spPr/>
        <p:txBody>
          <a:bodyPr/>
          <a:lstStyle/>
          <a:p>
            <a:r>
              <a:rPr lang="en-US"/>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9</a:t>
            </a:fld>
            <a:endParaRPr lang="en-US" dirty="0"/>
          </a:p>
        </p:txBody>
      </p:sp>
      <p:sp>
        <p:nvSpPr>
          <p:cNvPr id="5" name="Content Placeholder 4"/>
          <p:cNvSpPr>
            <a:spLocks noGrp="1"/>
          </p:cNvSpPr>
          <p:nvPr>
            <p:ph idx="13"/>
          </p:nvPr>
        </p:nvSpPr>
        <p:spPr>
          <a:xfrm>
            <a:off x="4733285" y="274321"/>
            <a:ext cx="4344153" cy="4421089"/>
          </a:xfrm>
        </p:spPr>
        <p:txBody>
          <a:bodyPr>
            <a:normAutofit fontScale="85000" lnSpcReduction="10000"/>
          </a:bodyPr>
          <a:lstStyle/>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endParaRPr lang="en-US" sz="1400" dirty="0"/>
          </a:p>
          <a:p>
            <a:pPr marL="285750" indent="-285750">
              <a:buFont typeface="Wingdings" panose="05000000000000000000" pitchFamily="2" charset="2"/>
              <a:buChar char="v"/>
            </a:pPr>
            <a:r>
              <a:rPr lang="en-US" sz="1400" dirty="0">
                <a:solidFill>
                  <a:schemeClr val="accent1">
                    <a:lumMod val="75000"/>
                  </a:schemeClr>
                </a:solidFill>
              </a:rPr>
              <a:t>In the options dialog, there are two versions of each preference. On the left side of the dialog are options that you want for this repository only, while the right side contains the global options which apply to all repositories. The defaults for these options are sensible so just fill in the user name and email for now. If you have a favorite font, you may want to set it now as well.</a:t>
            </a:r>
          </a:p>
          <a:p>
            <a:pPr marL="285750" indent="-285750">
              <a:buFont typeface="Wingdings" panose="05000000000000000000" pitchFamily="2" charset="2"/>
              <a:buChar char="v"/>
            </a:pPr>
            <a:endParaRPr lang="en-US" sz="1400"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p:txBody>
      </p:sp>
      <p:sp>
        <p:nvSpPr>
          <p:cNvPr id="12" name="Content Placeholder 11"/>
          <p:cNvSpPr>
            <a:spLocks noGrp="1"/>
          </p:cNvSpPr>
          <p:nvPr>
            <p:ph idx="1"/>
          </p:nvPr>
        </p:nvSpPr>
        <p:spPr>
          <a:xfrm>
            <a:off x="384047" y="717755"/>
            <a:ext cx="4349237" cy="4041785"/>
          </a:xfrm>
        </p:spPr>
        <p:txBody>
          <a:bodyPr>
            <a:normAutofit/>
          </a:bodyPr>
          <a:lstStyle/>
          <a:p>
            <a:pPr marL="285750" indent="-285750">
              <a:buFont typeface="Wingdings" panose="05000000000000000000" pitchFamily="2" charset="2"/>
              <a:buChar char="v"/>
            </a:pPr>
            <a:r>
              <a:rPr lang="en-US" sz="1200" dirty="0">
                <a:solidFill>
                  <a:schemeClr val="accent1">
                    <a:lumMod val="75000"/>
                  </a:schemeClr>
                </a:solidFill>
              </a:rPr>
              <a:t>Main Git GUI interface will be listed as below and .git file is created in “GitGUI Demo” folder,</a:t>
            </a:r>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200" dirty="0"/>
          </a:p>
          <a:p>
            <a:pPr marL="285750" indent="-285750">
              <a:buFont typeface="Wingdings" panose="05000000000000000000" pitchFamily="2" charset="2"/>
              <a:buChar char="v"/>
            </a:pPr>
            <a:endParaRPr lang="en-US" sz="1300" dirty="0"/>
          </a:p>
          <a:p>
            <a:pPr marL="285750" indent="-285750">
              <a:buFont typeface="Wingdings" panose="05000000000000000000" pitchFamily="2" charset="2"/>
              <a:buChar char="v"/>
            </a:pPr>
            <a:r>
              <a:rPr lang="en-US" sz="1200" dirty="0">
                <a:solidFill>
                  <a:schemeClr val="accent1">
                    <a:lumMod val="75000"/>
                  </a:schemeClr>
                </a:solidFill>
              </a:rPr>
              <a:t>Now that the repository has been set up, you will need to tell git who you are?, so that commit messages will have the correct author. To do this, choose Edit → Options.</a:t>
            </a:r>
          </a:p>
          <a:p>
            <a:pPr marL="285750" indent="-285750">
              <a:buFont typeface="Wingdings" panose="05000000000000000000" pitchFamily="2" charset="2"/>
              <a:buChar char="v"/>
            </a:pPr>
            <a:endParaRPr lang="en-US" sz="1200" dirty="0">
              <a:solidFill>
                <a:schemeClr val="accent1">
                  <a:lumMod val="75000"/>
                </a:schemeClr>
              </a:solidFill>
            </a:endParaRPr>
          </a:p>
          <a:p>
            <a:pPr marL="285750" indent="-285750">
              <a:buFont typeface="Wingdings" panose="05000000000000000000" pitchFamily="2" charset="2"/>
              <a:buChar char="v"/>
            </a:pPr>
            <a:endParaRPr lang="en-US" sz="1200" dirty="0"/>
          </a:p>
          <a:p>
            <a:pPr marL="285750" indent="-285750">
              <a:buFont typeface="Arial" panose="020B0604020202020204" pitchFamily="34" charset="0"/>
              <a:buChar char="•"/>
            </a:pPr>
            <a:endParaRPr lang="en-US" sz="1600" dirty="0"/>
          </a:p>
        </p:txBody>
      </p:sp>
      <p:pic>
        <p:nvPicPr>
          <p:cNvPr id="8" name="Picture 7"/>
          <p:cNvPicPr>
            <a:picLocks noChangeAspect="1"/>
          </p:cNvPicPr>
          <p:nvPr/>
        </p:nvPicPr>
        <p:blipFill>
          <a:blip r:embed="rId2"/>
          <a:stretch>
            <a:fillRect/>
          </a:stretch>
        </p:blipFill>
        <p:spPr>
          <a:xfrm>
            <a:off x="384048" y="1199535"/>
            <a:ext cx="4273728" cy="2519145"/>
          </a:xfrm>
          <a:prstGeom prst="rect">
            <a:avLst/>
          </a:prstGeom>
        </p:spPr>
      </p:pic>
      <p:pic>
        <p:nvPicPr>
          <p:cNvPr id="9" name="Picture 8"/>
          <p:cNvPicPr>
            <a:picLocks noChangeAspect="1"/>
          </p:cNvPicPr>
          <p:nvPr/>
        </p:nvPicPr>
        <p:blipFill>
          <a:blip r:embed="rId3"/>
          <a:stretch>
            <a:fillRect/>
          </a:stretch>
        </p:blipFill>
        <p:spPr>
          <a:xfrm>
            <a:off x="4771038" y="895351"/>
            <a:ext cx="4067816" cy="2458066"/>
          </a:xfrm>
          <a:prstGeom prst="rect">
            <a:avLst/>
          </a:prstGeom>
        </p:spPr>
      </p:pic>
    </p:spTree>
    <p:extLst>
      <p:ext uri="{BB962C8B-B14F-4D97-AF65-F5344CB8AC3E}">
        <p14:creationId xmlns:p14="http://schemas.microsoft.com/office/powerpoint/2010/main" val="2287936005"/>
      </p:ext>
    </p:extLst>
  </p:cSld>
  <p:clrMapOvr>
    <a:masterClrMapping/>
  </p:clrMapOvr>
</p:sld>
</file>

<file path=ppt/theme/theme1.xml><?xml version="1.0" encoding="utf-8"?>
<a:theme xmlns:a="http://schemas.openxmlformats.org/drawingml/2006/main" name="Cognizantnewbrand">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C39074B48BCA489751A643FF0309EE" ma:contentTypeVersion="2" ma:contentTypeDescription="Create a new document." ma:contentTypeScope="" ma:versionID="11aa71f17a967981bb649928803fb73d">
  <xsd:schema xmlns:xsd="http://www.w3.org/2001/XMLSchema" xmlns:xs="http://www.w3.org/2001/XMLSchema" xmlns:p="http://schemas.microsoft.com/office/2006/metadata/properties" xmlns:ns2="87205bae-9485-4e7e-92ad-e6f57d555ea7" targetNamespace="http://schemas.microsoft.com/office/2006/metadata/properties" ma:root="true" ma:fieldsID="87960c7804e607bbcda82a4b63505994" ns2:_="">
    <xsd:import namespace="87205bae-9485-4e7e-92ad-e6f57d555ea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205bae-9485-4e7e-92ad-e6f57d555e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B683CF-7DFD-4974-9672-9F63D2D5A38C}">
  <ds:schemaRefs>
    <ds:schemaRef ds:uri="http://schemas.microsoft.com/sharepoint/v3/contenttype/forms"/>
  </ds:schemaRefs>
</ds:datastoreItem>
</file>

<file path=customXml/itemProps2.xml><?xml version="1.0" encoding="utf-8"?>
<ds:datastoreItem xmlns:ds="http://schemas.openxmlformats.org/officeDocument/2006/customXml" ds:itemID="{DA421221-6257-44B8-A0C2-D26A1BFC516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F6C0798-4E9D-4122-B330-C43DBF88E8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205bae-9485-4e7e-92ad-e6f57d555e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56634</TotalTime>
  <Words>4405</Words>
  <Application>Microsoft Office PowerPoint</Application>
  <PresentationFormat>On-screen Show (16:9)</PresentationFormat>
  <Paragraphs>1727</Paragraphs>
  <Slides>58</Slides>
  <Notes>41</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Cognizantnewbrand</vt:lpstr>
      <vt:lpstr>GitHub </vt:lpstr>
      <vt:lpstr>PowerPoint Presentation</vt:lpstr>
      <vt:lpstr>GIT - Windows – Installation steps </vt:lpstr>
      <vt:lpstr>GIT - Windows – Installation steps</vt:lpstr>
      <vt:lpstr>GIT - Windows – Installation steps </vt:lpstr>
      <vt:lpstr>Git Client</vt:lpstr>
      <vt:lpstr>Git GUI</vt:lpstr>
      <vt:lpstr>Git GUI</vt:lpstr>
      <vt:lpstr>Git GUI</vt:lpstr>
      <vt:lpstr>Git GUI</vt:lpstr>
      <vt:lpstr>Git GUI</vt:lpstr>
      <vt:lpstr>Git GUI</vt:lpstr>
      <vt:lpstr>Git GUI</vt:lpstr>
      <vt:lpstr>Git GUI</vt:lpstr>
      <vt:lpstr>Git GUI</vt:lpstr>
      <vt:lpstr>Git GUI</vt:lpstr>
      <vt:lpstr>Git GUI</vt:lpstr>
      <vt:lpstr>Git GUI</vt:lpstr>
      <vt:lpstr>Git GUI</vt:lpstr>
      <vt:lpstr>GitHub Desktop</vt:lpstr>
      <vt:lpstr>PowerPoint Presentation</vt:lpstr>
      <vt:lpstr>GitHub Desktop</vt:lpstr>
      <vt:lpstr>GitHub Desktop</vt:lpstr>
      <vt:lpstr>GitHub Desktop</vt:lpstr>
      <vt:lpstr>GitHub Desktop</vt:lpstr>
      <vt:lpstr>GitHub Desktop</vt:lpstr>
      <vt:lpstr>GitHub Desktop</vt:lpstr>
      <vt:lpstr>GitHub Desktop</vt:lpstr>
      <vt:lpstr>GitHub Desktop</vt:lpstr>
      <vt:lpstr>GitHub Desktop</vt:lpstr>
      <vt:lpstr>Basic GIT Commands  </vt:lpstr>
      <vt:lpstr>Basic GIT Commands </vt:lpstr>
      <vt:lpstr>GIT Commands with Example(add/modify files in master)</vt:lpstr>
      <vt:lpstr>GIT Commands with Example(add/modify files in master)</vt:lpstr>
      <vt:lpstr>GIT Commands with Example(add/modify files in master)</vt:lpstr>
      <vt:lpstr>GIT Commands with Example </vt:lpstr>
      <vt:lpstr>GIT Commands with Example </vt:lpstr>
      <vt:lpstr>GIT Commands with Example </vt:lpstr>
      <vt:lpstr>GIT Commands with Example </vt:lpstr>
      <vt:lpstr>GIT commands – Create &amp; Merge Branch </vt:lpstr>
      <vt:lpstr>GIT commands – Create &amp; Merge Branch </vt:lpstr>
      <vt:lpstr>GIT commands – Create &amp; Merge Branch </vt:lpstr>
      <vt:lpstr>GIT commands – Create &amp; Merge Branch </vt:lpstr>
      <vt:lpstr>GIT commands – Create &amp; Merge Branch </vt:lpstr>
      <vt:lpstr>GIT commands – Create &amp; Merge Branch </vt:lpstr>
      <vt:lpstr>GIT Commands (Log and Help)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How To Add GitHub project to Eclipse </vt:lpstr>
      <vt:lpstr>Thank You</vt:lpstr>
    </vt:vector>
  </TitlesOfParts>
  <Manager/>
  <Company>Cognizant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2020 - Presentation Template - New (March)</dc:title>
  <dc:subject/>
  <dc:creator>Engineering Excellence Team</dc:creator>
  <cp:keywords/>
  <dc:description/>
  <cp:lastModifiedBy>Murugan, Visalam(Cognizant)</cp:lastModifiedBy>
  <cp:revision>2677</cp:revision>
  <cp:lastPrinted>2020-02-12T20:07:34Z</cp:lastPrinted>
  <dcterms:created xsi:type="dcterms:W3CDTF">2018-08-01T04:55:58Z</dcterms:created>
  <dcterms:modified xsi:type="dcterms:W3CDTF">2020-06-29T06:05:29Z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0x010100E1C39074B48BCA489751A643FF0309EE</vt:lpwstr>
  </property>
  <property fmtid="{D5CDD505-2E9C-101B-9397-08002B2CF9AE}" pid="3" name="_dlc_policyId">
    <vt:lpwstr>/org/DE/Repository</vt:lpwstr>
  </property>
  <property fmtid="{D5CDD505-2E9C-101B-9397-08002B2CF9AE}" pid="4" name="ItemRetentionFormula">
    <vt:lpwstr>&lt;formula id="Microsoft.Office.RecordsManagement.PolicyFeatures.Expiration.Formula.BuiltIn"&gt;&lt;number&gt;0&lt;/number&gt;&lt;property&gt;ArchivalDate&lt;/property&gt;&lt;propertyId&gt;00000000-0000-0000-0000-000000000000&lt;/propertyId&gt;&lt;period&gt;days&lt;/period&gt;&lt;/formula&gt;</vt:lpwstr>
  </property>
  <property fmtid="{D5CDD505-2E9C-101B-9397-08002B2CF9AE}" pid="5" name="Video Category">
    <vt:lpwstr/>
  </property>
  <property fmtid="{D5CDD505-2E9C-101B-9397-08002B2CF9AE}" pid="6" name="Initiative/Charter">
    <vt:lpwstr/>
  </property>
  <property fmtid="{D5CDD505-2E9C-101B-9397-08002B2CF9AE}" pid="7" name="Tower">
    <vt:lpwstr>14;#DE|fe4b05a8-bea3-4973-a9cb-254853996c0a</vt:lpwstr>
  </property>
  <property fmtid="{D5CDD505-2E9C-101B-9397-08002B2CF9AE}" pid="8" name="BU or Practice">
    <vt:lpwstr/>
  </property>
  <property fmtid="{D5CDD505-2E9C-101B-9397-08002B2CF9AE}" pid="9" name="WorkflowChangePath">
    <vt:lpwstr>3b643a02-9de9-4de3-8a28-9e3996ed85b1,4;3b643a02-9de9-4de3-8a28-9e3996ed85b1,4;3b643a02-9de9-4de3-8a28-9e3996ed85b1,4;3b643a02-9de9-4de3-8a28-9e3996ed85b1,5;3b643a02-9de9-4de3-8a28-9e3996ed85b1,5;3b643a02-9de9-4de3-8a28-9e3996ed85b1,6;</vt:lpwstr>
  </property>
</Properties>
</file>